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0" r:id="rId6"/>
    <p:sldId id="267" r:id="rId7"/>
    <p:sldId id="268" r:id="rId8"/>
    <p:sldId id="269" r:id="rId9"/>
    <p:sldId id="273" r:id="rId10"/>
    <p:sldId id="274" r:id="rId11"/>
    <p:sldId id="282" r:id="rId12"/>
    <p:sldId id="283" r:id="rId13"/>
    <p:sldId id="276" r:id="rId14"/>
    <p:sldId id="277" r:id="rId15"/>
    <p:sldId id="278" r:id="rId16"/>
    <p:sldId id="279" r:id="rId17"/>
    <p:sldId id="280" r:id="rId18"/>
    <p:sldId id="281" r:id="rId19"/>
    <p:sldId id="284" r:id="rId20"/>
    <p:sldId id="261" r:id="rId21"/>
    <p:sldId id="262" r:id="rId22"/>
    <p:sldId id="263" r:id="rId23"/>
    <p:sldId id="264" r:id="rId24"/>
    <p:sldId id="265" r:id="rId25"/>
    <p:sldId id="292" r:id="rId26"/>
    <p:sldId id="286" r:id="rId27"/>
    <p:sldId id="287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3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9AB"/>
    <a:srgbClr val="F9CFF0"/>
    <a:srgbClr val="EA4EC7"/>
    <a:srgbClr val="DFDEFD"/>
    <a:srgbClr val="D7D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52" y="53"/>
      </p:cViewPr>
      <p:guideLst>
        <p:guide orient="horz" pos="1117"/>
        <p:guide pos="3840"/>
        <p:guide pos="2343"/>
        <p:guide pos="7355"/>
        <p:guide orient="horz" pos="343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8BE8C-4FD9-4CB7-877F-3A9D2849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F7CDD-C4A7-4306-8250-405DE2522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D3909-2682-4FBD-91D3-F6A645B0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877693-E79F-4DEA-ACD4-7A78A8E7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6BDF7-4A66-4367-9F7B-01233774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11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8261-661D-4191-A395-6A3FA574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A89223-6DCD-4FC8-957F-DFCE0F12F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470F2-1298-48FD-BA86-897D790E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28B371-D181-48F1-AFA2-D8307EE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60ADB-5C27-4CE9-82BA-65CD02C3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61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C73BC6-889F-4072-A672-3F60F118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98D1A2-7A8A-46FD-B26A-10743FEA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A5186-A55E-40FD-8DD1-E2975392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1A5E4-676C-40CD-A215-9B54D99C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57492-033F-4AC7-8A2F-34BBFEB6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22777-F266-4555-BD05-3B80C76A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66801-EF3B-437B-AD52-329FCAB9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08E581-7E2F-4516-ACAA-8CB55776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1A53-B0BA-4A5B-8C06-58397909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22E31-455F-4880-B5EE-563EBEBB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9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52EC6-3E83-4DC5-9F23-5EE240D5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3E1692-7E36-4BEE-AC71-BA65CA22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B6E3D-7758-44F0-B433-054CB5DA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3522CD-1945-48C0-B27A-65A7A240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38A93-C165-4E9C-B987-7B2B7925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74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64ED3-8992-42C5-8416-CFA18120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B312A-1325-4B78-AC26-C4516F0A8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24FA6-F8E9-4BDB-BD16-A6B9DBD19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1FA3A0-26C6-4ABB-9D76-FDF4F9E9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ED663D-7714-45BA-8D3F-92E9E21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6C3E8A-9F96-4C18-8EDA-5CBC3048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24ECF-732E-45A1-899F-3B86272E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35B1E9-EA96-483F-93EA-D8FF6A80B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27438-5620-4809-B667-FA1B0166A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46936A-86D8-4718-8FFD-03216A9FF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13A82A-ABBF-42BE-9229-B8DC2275C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7A7C0F-6570-416B-B8ED-B7D7B03C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53FB42-67A3-4F37-BDF7-194A2BD9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B6406-0D11-479C-9F0B-2CD0C8C3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72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439F0-C826-4B61-A9C8-1A565F6E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BDDA31-EEEA-4E50-84EC-B21D5F51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C51F95-D33D-4474-9F30-8D533D27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882494-10F5-427E-A1E9-2A38E501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01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B6098E-B38E-4E6F-A84B-589616D5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75F2F4-9245-41A2-BEF1-9AA861CC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24CE3E-535C-4C24-8EA0-88F6E5F8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8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08867-D0E5-410F-98FA-D49F1D53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15052-9A25-4A3C-AA8A-3296CCBE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5008E6-42EF-40A0-906F-9C19BF773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EB580-C5B4-4925-8423-28EE0752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9734B0-3B05-4CD0-B3F1-0E501B6C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39C961-D545-4212-8267-C02288E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5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5C9C4-175D-45D7-88F7-D892C72D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97E8FC-206A-4E4D-8639-4B17CB7CA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8A5E72-E830-4B82-8308-9C905FF8B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5A1982-A4C7-45A6-A3A5-6103EF9C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63AE5-8F2C-47FE-B0AC-46E9314C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65859B-8666-46EF-8DAD-EFABC2FF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4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06B1D-C1D5-45A7-9941-24367324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F9A29-B8D4-42E6-B36D-E3444C83A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95E99-23DD-48ED-99AB-73041E85D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28E53-8E00-45C0-9C66-3B8D9A630B86}" type="datetimeFigureOut">
              <a:rPr lang="ru-RU" smtClean="0"/>
              <a:t>22.06.2024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7223F-D260-4346-ABE4-FC59A0F5C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6F4A4-4096-402D-90D7-F03849968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CA0D-840C-4353-A388-A41E0D4CD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9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jpe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17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39.png"/><Relationship Id="rId9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8.jpeg"/><Relationship Id="rId7" Type="http://schemas.openxmlformats.org/officeDocument/2006/relationships/image" Target="../media/image33.jpg"/><Relationship Id="rId12" Type="http://schemas.openxmlformats.org/officeDocument/2006/relationships/image" Target="../media/image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29.jpg"/><Relationship Id="rId9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0656A-D943-47E9-8847-C39B6991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244" y="0"/>
            <a:ext cx="13716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6D2C68-CF87-4410-8B32-BB4B6B69E7FF}"/>
              </a:ext>
            </a:extLst>
          </p:cNvPr>
          <p:cNvSpPr/>
          <p:nvPr/>
        </p:nvSpPr>
        <p:spPr>
          <a:xfrm rot="20382819">
            <a:off x="5470844" y="5161617"/>
            <a:ext cx="2409825" cy="1091981"/>
          </a:xfrm>
          <a:prstGeom prst="rect">
            <a:avLst/>
          </a:prstGeom>
          <a:solidFill>
            <a:srgbClr val="D7D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8E17-41EE-4301-9C31-6E06451B7C55}"/>
              </a:ext>
            </a:extLst>
          </p:cNvPr>
          <p:cNvSpPr txBox="1"/>
          <p:nvPr/>
        </p:nvSpPr>
        <p:spPr>
          <a:xfrm>
            <a:off x="5658243" y="1880667"/>
            <a:ext cx="6153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«</a:t>
            </a:r>
            <a:r>
              <a:rPr lang="ru-RU" sz="4400" b="1" dirty="0" err="1">
                <a:solidFill>
                  <a:srgbClr val="6209AB"/>
                </a:solidFill>
                <a:latin typeface="Museo Sans Cyrl 900" panose="02000000000000000000" pitchFamily="50" charset="-52"/>
              </a:rPr>
              <a:t>Зияткерл</a:t>
            </a:r>
            <a:r>
              <a:rPr lang="kk-KZ" sz="4400" b="1" dirty="0" err="1">
                <a:solidFill>
                  <a:srgbClr val="6209AB"/>
                </a:solidFill>
                <a:latin typeface="Museo Sans Cyrl 900" panose="02000000000000000000" pitchFamily="50" charset="-52"/>
              </a:rPr>
              <a:t>ік</a:t>
            </a:r>
            <a:r>
              <a:rPr lang="kk-KZ" sz="4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 ақпараттық</a:t>
            </a:r>
          </a:p>
          <a:p>
            <a:pPr algn="ctr"/>
            <a:r>
              <a:rPr lang="kk-KZ" sz="4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жүйелер»</a:t>
            </a:r>
            <a:endParaRPr lang="ru-RU" sz="4400" b="1" dirty="0">
              <a:solidFill>
                <a:srgbClr val="6209AB"/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C1CF75-6C1A-4F26-B6F7-72EB15282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5" y="-464320"/>
            <a:ext cx="1802821" cy="1802821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F3C75C7C-892E-3F38-8CFC-46648105BDAC}"/>
              </a:ext>
            </a:extLst>
          </p:cNvPr>
          <p:cNvSpPr txBox="1"/>
          <p:nvPr/>
        </p:nvSpPr>
        <p:spPr>
          <a:xfrm>
            <a:off x="4049678" y="204198"/>
            <a:ext cx="6758605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400" dirty="0">
                <a:solidFill>
                  <a:srgbClr val="000B5D"/>
                </a:solidFill>
                <a:latin typeface="Poppins Bold"/>
              </a:rPr>
              <a:t>АБАЙ АТЫНДАҒЫ ҚАЗАҚ ҰЛТТЫҚ ПЕДАГОГИКАЛЫҚ УНИВЕРСИТЕТІ</a:t>
            </a:r>
          </a:p>
          <a:p>
            <a:pPr algn="ctr">
              <a:lnSpc>
                <a:spcPts val="2251"/>
              </a:lnSpc>
            </a:pPr>
            <a:r>
              <a:rPr lang="en-US" sz="1400" dirty="0">
                <a:solidFill>
                  <a:srgbClr val="000B5D"/>
                </a:solidFill>
                <a:latin typeface="Poppins Bold"/>
              </a:rPr>
              <a:t>ПЕДАГОГИКА ЖӘНЕ ПСИХОЛОГИЯ ФАКУЛЬТЕТІ</a:t>
            </a:r>
          </a:p>
          <a:p>
            <a:pPr algn="ctr">
              <a:lnSpc>
                <a:spcPts val="2251"/>
              </a:lnSpc>
            </a:pPr>
            <a:r>
              <a:rPr lang="en-US" sz="1400" dirty="0">
                <a:solidFill>
                  <a:srgbClr val="000B5D"/>
                </a:solidFill>
                <a:latin typeface="Poppins Bold"/>
              </a:rPr>
              <a:t>БАСТАУЫШ БІЛІМ БЕРУ КАФЕДРАСЫ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6425B-DD12-4B38-32A9-3800B6DD3590}"/>
              </a:ext>
            </a:extLst>
          </p:cNvPr>
          <p:cNvSpPr txBox="1">
            <a:spLocks/>
          </p:cNvSpPr>
          <p:nvPr/>
        </p:nvSpPr>
        <p:spPr>
          <a:xfrm>
            <a:off x="7182091" y="4525701"/>
            <a:ext cx="5411165" cy="346555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80"/>
              </a:lnSpc>
              <a:buFont typeface="Arial" panose="020B0604020202020204" pitchFamily="34" charset="0"/>
              <a:buNone/>
            </a:pPr>
            <a:r>
              <a:rPr lang="en-US" sz="2000" dirty="0" err="1">
                <a:latin typeface="Roboto Bold"/>
              </a:rPr>
              <a:t>Жекеева</a:t>
            </a:r>
            <a:r>
              <a:rPr lang="en-US" sz="2000" dirty="0">
                <a:latin typeface="Roboto Bold"/>
              </a:rPr>
              <a:t> А.Е. </a:t>
            </a:r>
          </a:p>
          <a:p>
            <a:pPr marL="0" indent="0">
              <a:lnSpc>
                <a:spcPts val="2880"/>
              </a:lnSpc>
              <a:buFont typeface="Arial" panose="020B0604020202020204" pitchFamily="34" charset="0"/>
              <a:buNone/>
            </a:pPr>
            <a:r>
              <a:rPr lang="en-US" sz="2000" dirty="0" err="1">
                <a:latin typeface="Roboto Bold"/>
              </a:rPr>
              <a:t>Педагогика</a:t>
            </a:r>
            <a:r>
              <a:rPr lang="en-US" sz="2000" dirty="0">
                <a:latin typeface="Roboto Bold"/>
              </a:rPr>
              <a:t> </a:t>
            </a:r>
            <a:r>
              <a:rPr lang="en-US" sz="2000" dirty="0" err="1">
                <a:latin typeface="Roboto Bold"/>
              </a:rPr>
              <a:t>ғылымдарының</a:t>
            </a:r>
            <a:r>
              <a:rPr lang="en-US" sz="2000" dirty="0">
                <a:latin typeface="Roboto Bold"/>
              </a:rPr>
              <a:t> </a:t>
            </a:r>
            <a:r>
              <a:rPr lang="en-US" sz="2000" dirty="0" err="1">
                <a:latin typeface="Roboto Bold"/>
              </a:rPr>
              <a:t>магистрі</a:t>
            </a:r>
            <a:r>
              <a:rPr lang="en-US" sz="2000" dirty="0">
                <a:latin typeface="Roboto Bold"/>
              </a:rPr>
              <a:t>, </a:t>
            </a:r>
            <a:r>
              <a:rPr lang="en-US" sz="2000" dirty="0" err="1">
                <a:latin typeface="Roboto Bold"/>
              </a:rPr>
              <a:t>оқытушы</a:t>
            </a:r>
            <a:endParaRPr lang="en-US" sz="200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3038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6098">
        <p159:morph option="byObject"/>
      </p:transition>
    </mc:Choice>
    <mc:Fallback xmlns="">
      <p:transition spd="slow" advTm="609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Gmail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поштасы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E0436-BBD0-45FE-81B9-9686A31C34D4}"/>
              </a:ext>
            </a:extLst>
          </p:cNvPr>
          <p:cNvSpPr txBox="1"/>
          <p:nvPr/>
        </p:nvSpPr>
        <p:spPr>
          <a:xfrm>
            <a:off x="390524" y="4649662"/>
            <a:ext cx="175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www.litmaps.com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DF429-D618-4FC3-A1E6-992169DCEC49}"/>
              </a:ext>
            </a:extLst>
          </p:cNvPr>
          <p:cNvSpPr txBox="1"/>
          <p:nvPr/>
        </p:nvSpPr>
        <p:spPr>
          <a:xfrm>
            <a:off x="315488" y="552449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AB0839-B10A-401E-A2B7-FAC8D02A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8" y="3077347"/>
            <a:ext cx="3994009" cy="11595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8A220-1C2D-4F16-A077-E6DC5AE1C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154" y="1773238"/>
            <a:ext cx="6900071" cy="3734942"/>
          </a:xfrm>
          <a:prstGeom prst="rect">
            <a:avLst/>
          </a:prstGeom>
          <a:ln>
            <a:solidFill>
              <a:srgbClr val="6209AB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D97A64-0DB1-4F55-83D3-B084F671AF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78288" y="1413481"/>
            <a:ext cx="3656437" cy="5056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956F68-DA63-45D8-880C-C426630292C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5862739" y="-641513"/>
            <a:ext cx="3781220" cy="2307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73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3007">
        <p159:morph option="byObject"/>
      </p:transition>
    </mc:Choice>
    <mc:Fallback xmlns="">
      <p:transition spd="slow" advTm="300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679E24-1190-4878-B3E5-EEDC7BEF408F}"/>
              </a:ext>
            </a:extLst>
          </p:cNvPr>
          <p:cNvSpPr txBox="1"/>
          <p:nvPr/>
        </p:nvSpPr>
        <p:spPr>
          <a:xfrm>
            <a:off x="6843928" y="9975182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https://www.litmaps.com/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44221C0-C3AD-435D-8479-A14FAE15E0A7}"/>
              </a:ext>
            </a:extLst>
          </p:cNvPr>
          <p:cNvSpPr/>
          <p:nvPr/>
        </p:nvSpPr>
        <p:spPr>
          <a:xfrm>
            <a:off x="6779591" y="11055018"/>
            <a:ext cx="4143125" cy="622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A49E7E-A70F-4AAE-9660-25A81B91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24" y="11124927"/>
            <a:ext cx="478711" cy="478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44AF6-F9E2-4632-8918-875FCAF27C9C}"/>
              </a:ext>
            </a:extLst>
          </p:cNvPr>
          <p:cNvSpPr txBox="1"/>
          <p:nvPr/>
        </p:nvSpPr>
        <p:spPr>
          <a:xfrm>
            <a:off x="6843928" y="11124927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Litmaps.com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grpSp>
        <p:nvGrpSpPr>
          <p:cNvPr id="8" name="Рисунок 5">
            <a:extLst>
              <a:ext uri="{FF2B5EF4-FFF2-40B4-BE49-F238E27FC236}">
                <a16:creationId xmlns:a16="http://schemas.microsoft.com/office/drawing/2014/main" id="{3F15AC89-E80F-4C2B-85A3-65E46F9F750E}"/>
              </a:ext>
            </a:extLst>
          </p:cNvPr>
          <p:cNvGrpSpPr/>
          <p:nvPr/>
        </p:nvGrpSpPr>
        <p:grpSpPr>
          <a:xfrm>
            <a:off x="10265194" y="11145697"/>
            <a:ext cx="459794" cy="420124"/>
            <a:chOff x="2343942" y="6286648"/>
            <a:chExt cx="625195" cy="571254"/>
          </a:xfrm>
          <a:solidFill>
            <a:srgbClr val="6209AB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DE05313-950D-4CD9-8570-EBD69EA194D7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FE8F97C-C466-4427-8D93-5DAA425871E7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ED7BCF-7E5C-4CE8-B35A-9E579BDD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1" y="7270687"/>
            <a:ext cx="2605385" cy="260538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BD2A23D-84D2-4A19-9D09-4AD5C8F0BE38}"/>
              </a:ext>
            </a:extLst>
          </p:cNvPr>
          <p:cNvGrpSpPr/>
          <p:nvPr/>
        </p:nvGrpSpPr>
        <p:grpSpPr>
          <a:xfrm>
            <a:off x="0" y="2821528"/>
            <a:ext cx="11172238" cy="1214944"/>
            <a:chOff x="0" y="1490453"/>
            <a:chExt cx="11172238" cy="121494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9405F9E-7717-43B7-85F8-45D1CD273571}"/>
                </a:ext>
              </a:extLst>
            </p:cNvPr>
            <p:cNvSpPr/>
            <p:nvPr/>
          </p:nvSpPr>
          <p:spPr>
            <a:xfrm>
              <a:off x="0" y="1490453"/>
              <a:ext cx="4324350" cy="55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07FDB-92D7-4147-BA2A-7D95300F82E2}"/>
                </a:ext>
              </a:extLst>
            </p:cNvPr>
            <p:cNvSpPr txBox="1"/>
            <p:nvPr/>
          </p:nvSpPr>
          <p:spPr>
            <a:xfrm>
              <a:off x="670645" y="1597401"/>
              <a:ext cx="1050159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6600" b="1" dirty="0">
                  <a:solidFill>
                    <a:srgbClr val="6209AB"/>
                  </a:solidFill>
                  <a:latin typeface="Museo Sans Cyrl 900" panose="02000000000000000000" pitchFamily="50" charset="-52"/>
                </a:rPr>
                <a:t>ЖҰМЫС ЖАСАУ ТӘРТІБІ</a:t>
              </a:r>
              <a:endPara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9A01B5-05F7-48D5-8722-C7D8CE46A76E}"/>
              </a:ext>
            </a:extLst>
          </p:cNvPr>
          <p:cNvSpPr/>
          <p:nvPr/>
        </p:nvSpPr>
        <p:spPr>
          <a:xfrm>
            <a:off x="8343900" y="-1493971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7EDF9-C496-4BCA-BE3A-03826BF67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49" y="-1357728"/>
            <a:ext cx="438033" cy="3269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02979A-EA15-47A9-ABF6-5B0A62F944D9}"/>
              </a:ext>
            </a:extLst>
          </p:cNvPr>
          <p:cNvSpPr txBox="1"/>
          <p:nvPr/>
        </p:nvSpPr>
        <p:spPr>
          <a:xfrm>
            <a:off x="8449838" y="-1387023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Gmail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поштасы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267151-9776-4359-B721-6510C93EC73D}"/>
              </a:ext>
            </a:extLst>
          </p:cNvPr>
          <p:cNvSpPr txBox="1"/>
          <p:nvPr/>
        </p:nvSpPr>
        <p:spPr>
          <a:xfrm>
            <a:off x="390524" y="-3149859"/>
            <a:ext cx="175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www.litmaps.com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D0030-A6AC-45DD-AAD5-8DE748909DC0}"/>
              </a:ext>
            </a:extLst>
          </p:cNvPr>
          <p:cNvSpPr txBox="1"/>
          <p:nvPr/>
        </p:nvSpPr>
        <p:spPr>
          <a:xfrm>
            <a:off x="315488" y="-1184688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33FCE-7A79-44DE-82E9-2D9ED4906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88" y="-4722174"/>
            <a:ext cx="3994009" cy="11595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D127F6-1BC5-4CEF-A096-9B0CBDEDF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027" y="-3450893"/>
            <a:ext cx="2142198" cy="1159551"/>
          </a:xfrm>
          <a:prstGeom prst="rect">
            <a:avLst/>
          </a:prstGeom>
          <a:ln>
            <a:solidFill>
              <a:srgbClr val="6209AB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2EA3F5-6106-420E-AAFA-E2376386EA1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78288" y="-6386040"/>
            <a:ext cx="3656437" cy="5056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F935970-E978-4DE0-97CC-9E2C9A3ED58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5862739" y="-8441034"/>
            <a:ext cx="3781220" cy="2307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25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0762">
        <p159:morph option="byObject"/>
      </p:transition>
    </mc:Choice>
    <mc:Fallback xmlns="">
      <p:transition spd="slow" advTm="1076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5D377-95E4-4A5B-ADFC-B0538BF1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012" y="2849224"/>
            <a:ext cx="3994009" cy="11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8862">
        <p159:morph option="byObject"/>
      </p:transition>
    </mc:Choice>
    <mc:Fallback xmlns="">
      <p:transition spd="slow" advTm="8862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C4EFD4-D5FC-4992-A903-8E0DE656205A}"/>
              </a:ext>
            </a:extLst>
          </p:cNvPr>
          <p:cNvGrpSpPr/>
          <p:nvPr/>
        </p:nvGrpSpPr>
        <p:grpSpPr>
          <a:xfrm>
            <a:off x="0" y="1490453"/>
            <a:ext cx="4324350" cy="552450"/>
            <a:chOff x="0" y="1490453"/>
            <a:chExt cx="4324350" cy="552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D28479-14E6-4178-BEA0-F1D14B51EF6C}"/>
                </a:ext>
              </a:extLst>
            </p:cNvPr>
            <p:cNvSpPr/>
            <p:nvPr/>
          </p:nvSpPr>
          <p:spPr>
            <a:xfrm>
              <a:off x="0" y="1490453"/>
              <a:ext cx="4324350" cy="552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640B0A-2AB6-4654-A6E9-B317F1EE5363}"/>
                </a:ext>
              </a:extLst>
            </p:cNvPr>
            <p:cNvSpPr txBox="1"/>
            <p:nvPr/>
          </p:nvSpPr>
          <p:spPr>
            <a:xfrm>
              <a:off x="670645" y="1597401"/>
              <a:ext cx="2340705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600" b="1" dirty="0">
                  <a:solidFill>
                    <a:schemeClr val="bg1"/>
                  </a:solidFill>
                  <a:latin typeface="Museo Sans Cyrl 900" panose="02000000000000000000" pitchFamily="50" charset="-52"/>
                </a:rPr>
                <a:t>жұмыс жасау тәртібі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3B4BC-A0B6-48CA-957F-519656D0F281}"/>
              </a:ext>
            </a:extLst>
          </p:cNvPr>
          <p:cNvSpPr txBox="1"/>
          <p:nvPr/>
        </p:nvSpPr>
        <p:spPr>
          <a:xfrm>
            <a:off x="371475" y="3989169"/>
            <a:ext cx="128291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>
                    <a:lumMod val="75000"/>
                  </a:schemeClr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234567</a:t>
            </a:r>
            <a:endParaRPr lang="ru-RU" sz="23900" dirty="0">
              <a:solidFill>
                <a:schemeClr val="bg1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AA8C36-4C3E-4968-A902-D0D4AC7B92FD}"/>
              </a:ext>
            </a:extLst>
          </p:cNvPr>
          <p:cNvSpPr txBox="1"/>
          <p:nvPr/>
        </p:nvSpPr>
        <p:spPr>
          <a:xfrm>
            <a:off x="6843928" y="3790950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https://www.litmaps.com/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AD2EDD4-69AD-4F3B-B0D3-8A543D7F4B9E}"/>
              </a:ext>
            </a:extLst>
          </p:cNvPr>
          <p:cNvSpPr/>
          <p:nvPr/>
        </p:nvSpPr>
        <p:spPr>
          <a:xfrm>
            <a:off x="6779591" y="4870786"/>
            <a:ext cx="4143125" cy="622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35EA76-70AF-46B1-9F5F-0E7E91F4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24" y="4940695"/>
            <a:ext cx="478711" cy="4787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A9C790-DEE0-41A7-A7C4-1AF30C23870A}"/>
              </a:ext>
            </a:extLst>
          </p:cNvPr>
          <p:cNvSpPr txBox="1"/>
          <p:nvPr/>
        </p:nvSpPr>
        <p:spPr>
          <a:xfrm>
            <a:off x="6843928" y="4940695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Litmaps.com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grpSp>
        <p:nvGrpSpPr>
          <p:cNvPr id="31" name="Рисунок 5">
            <a:extLst>
              <a:ext uri="{FF2B5EF4-FFF2-40B4-BE49-F238E27FC236}">
                <a16:creationId xmlns:a16="http://schemas.microsoft.com/office/drawing/2014/main" id="{0F807FBD-9D14-4307-B54C-1F0B88BFFC9E}"/>
              </a:ext>
            </a:extLst>
          </p:cNvPr>
          <p:cNvGrpSpPr/>
          <p:nvPr/>
        </p:nvGrpSpPr>
        <p:grpSpPr>
          <a:xfrm>
            <a:off x="10265194" y="4961465"/>
            <a:ext cx="459794" cy="420124"/>
            <a:chOff x="2343942" y="6286648"/>
            <a:chExt cx="625195" cy="571254"/>
          </a:xfrm>
          <a:solidFill>
            <a:srgbClr val="6209AB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EDBB45B9-9939-41A2-AA37-801B3F59F497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A2187F9-B442-4507-B134-9B3FAA046307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602042-A4AD-4706-AE4B-4B71D08BA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0" y="437850"/>
            <a:ext cx="3994009" cy="11595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EC7B36-0A0D-4C42-A867-F2C8995CA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1" y="1086455"/>
            <a:ext cx="2605385" cy="26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05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8765">
        <p159:morph option="byObject"/>
      </p:transition>
    </mc:Choice>
    <mc:Fallback xmlns="">
      <p:transition spd="slow" advTm="1876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297837" y="3989169"/>
            <a:ext cx="128291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solidFill>
                  <a:schemeClr val="bg1">
                    <a:lumMod val="75000"/>
                  </a:schemeClr>
                </a:solidFill>
                <a:latin typeface="Museo Sans Cyrl 900" panose="02000000000000000000" pitchFamily="50" charset="-52"/>
              </a:rPr>
              <a:t>2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34567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C23247-CC39-4F11-8A2C-A1A69268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9" y="387868"/>
            <a:ext cx="2097129" cy="608844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D98042E7-9713-421D-8CDF-871CFE6EE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9" y="1773238"/>
            <a:ext cx="9968116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64AA33-FD76-4F90-9D9B-713EB575B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9" y="6935139"/>
            <a:ext cx="9968116" cy="43637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5FEAF5-632D-40DA-B03D-2BB225C8A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45" y="12244864"/>
            <a:ext cx="9989794" cy="43513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5A3173-FA7E-497D-9AF8-628C405ED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8" y="17406765"/>
            <a:ext cx="10040417" cy="4351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9585E5-3859-4881-95A0-65ACD0BF8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45" y="22704041"/>
            <a:ext cx="10068934" cy="4474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EDED2E-9201-496C-AD47-6EF345832DD2}"/>
              </a:ext>
            </a:extLst>
          </p:cNvPr>
          <p:cNvSpPr txBox="1"/>
          <p:nvPr/>
        </p:nvSpPr>
        <p:spPr>
          <a:xfrm>
            <a:off x="6843928" y="-3096764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https://www.litmaps.com/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1295B7-AF20-41FF-B9FB-FAC3C32F75A7}"/>
              </a:ext>
            </a:extLst>
          </p:cNvPr>
          <p:cNvSpPr/>
          <p:nvPr/>
        </p:nvSpPr>
        <p:spPr>
          <a:xfrm>
            <a:off x="6779591" y="-2016928"/>
            <a:ext cx="4143125" cy="622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C29222-51BF-4B7B-9961-54FFEDA3E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524" y="-1947019"/>
            <a:ext cx="478711" cy="4787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90E47E-CDEA-4A21-A4DB-F3BB1C58ACF5}"/>
              </a:ext>
            </a:extLst>
          </p:cNvPr>
          <p:cNvSpPr txBox="1"/>
          <p:nvPr/>
        </p:nvSpPr>
        <p:spPr>
          <a:xfrm>
            <a:off x="6843928" y="-1947019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Litmaps.com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grpSp>
        <p:nvGrpSpPr>
          <p:cNvPr id="21" name="Рисунок 5">
            <a:extLst>
              <a:ext uri="{FF2B5EF4-FFF2-40B4-BE49-F238E27FC236}">
                <a16:creationId xmlns:a16="http://schemas.microsoft.com/office/drawing/2014/main" id="{8E6DFBDC-4B45-47EC-B3AB-2920478389F7}"/>
              </a:ext>
            </a:extLst>
          </p:cNvPr>
          <p:cNvGrpSpPr/>
          <p:nvPr/>
        </p:nvGrpSpPr>
        <p:grpSpPr>
          <a:xfrm>
            <a:off x="10265194" y="-1926249"/>
            <a:ext cx="459794" cy="420124"/>
            <a:chOff x="2343942" y="6286648"/>
            <a:chExt cx="625195" cy="571254"/>
          </a:xfrm>
          <a:solidFill>
            <a:srgbClr val="6209AB"/>
          </a:solidFill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5AA4F406-6698-4D6A-AD7B-65440C0B61B4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029744EB-979C-44BF-96C2-071C84FC95F9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A70CA85-2F6C-4CBF-B83F-4E0945FBC5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1" y="-5801259"/>
            <a:ext cx="2605385" cy="26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3737">
        <p159:morph option="byObject"/>
      </p:transition>
    </mc:Choice>
    <mc:Fallback xmlns="">
      <p:transition spd="slow" advTm="2373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34D9B-9E1A-4645-87E3-9DA3F698F056}"/>
              </a:ext>
            </a:extLst>
          </p:cNvPr>
          <p:cNvSpPr txBox="1"/>
          <p:nvPr/>
        </p:nvSpPr>
        <p:spPr>
          <a:xfrm>
            <a:off x="-3048978" y="3989169"/>
            <a:ext cx="128291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</a:t>
            </a:r>
            <a:r>
              <a:rPr lang="en-US" sz="23900" dirty="0">
                <a:solidFill>
                  <a:schemeClr val="bg1">
                    <a:lumMod val="75000"/>
                  </a:schemeClr>
                </a:solidFill>
                <a:latin typeface="Museo Sans Cyrl 900" panose="02000000000000000000" pitchFamily="50" charset="-52"/>
              </a:rPr>
              <a:t>3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4567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A9C3C5-7420-486F-BD32-A3863C19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9" y="387868"/>
            <a:ext cx="2097129" cy="608844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5FEC158D-3F41-45FD-8BC3-DCD47E4A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3354626"/>
            <a:ext cx="9968116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FE5CDD-1ED4-4D32-A1D3-F8738D779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1807275"/>
            <a:ext cx="9968116" cy="43637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3776E-87CA-46DD-8A11-1E06E076A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7117000"/>
            <a:ext cx="9989794" cy="4351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22628C-264C-446E-9B05-351AE6C43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3" y="12278901"/>
            <a:ext cx="10040417" cy="43513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BE1953-FFDD-4BF5-967E-E50E1F6C1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17576177"/>
            <a:ext cx="10068934" cy="4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59694">
        <p159:morph option="byObject"/>
      </p:transition>
    </mc:Choice>
    <mc:Fallback xmlns="">
      <p:transition spd="slow" advTm="5969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34D9B-9E1A-4645-87E3-9DA3F698F056}"/>
              </a:ext>
            </a:extLst>
          </p:cNvPr>
          <p:cNvSpPr txBox="1"/>
          <p:nvPr/>
        </p:nvSpPr>
        <p:spPr>
          <a:xfrm>
            <a:off x="-5214661" y="3894737"/>
            <a:ext cx="128291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</a:t>
            </a:r>
            <a:r>
              <a:rPr lang="en-US" sz="23900" dirty="0">
                <a:solidFill>
                  <a:schemeClr val="bg1">
                    <a:lumMod val="75000"/>
                  </a:schemeClr>
                </a:solidFill>
                <a:latin typeface="Museo Sans Cyrl 900" panose="02000000000000000000" pitchFamily="50" charset="-52"/>
              </a:rPr>
              <a:t>4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567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A9C3C5-7420-486F-BD32-A3863C19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9" y="387868"/>
            <a:ext cx="2097129" cy="608844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5FEC158D-3F41-45FD-8BC3-DCD47E4A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3354626"/>
            <a:ext cx="9968116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FE5CDD-1ED4-4D32-A1D3-F8738D779F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3354626"/>
            <a:ext cx="9968116" cy="43637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3776E-87CA-46DD-8A11-1E06E076A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1955099"/>
            <a:ext cx="9989794" cy="4351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22628C-264C-446E-9B05-351AE6C43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3" y="7117000"/>
            <a:ext cx="10040417" cy="43513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BE1953-FFDD-4BF5-967E-E50E1F6C1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12414276"/>
            <a:ext cx="10068934" cy="4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9933">
        <p159:morph option="byObject"/>
      </p:transition>
    </mc:Choice>
    <mc:Fallback xmlns="">
      <p:transition spd="slow" advTm="9933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34D9B-9E1A-4645-87E3-9DA3F698F056}"/>
              </a:ext>
            </a:extLst>
          </p:cNvPr>
          <p:cNvSpPr txBox="1"/>
          <p:nvPr/>
        </p:nvSpPr>
        <p:spPr>
          <a:xfrm>
            <a:off x="-7091587" y="3894737"/>
            <a:ext cx="128291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</a:t>
            </a:r>
            <a:r>
              <a:rPr lang="en-US" sz="23900" dirty="0">
                <a:solidFill>
                  <a:schemeClr val="bg1">
                    <a:lumMod val="75000"/>
                  </a:schemeClr>
                </a:solidFill>
                <a:latin typeface="Museo Sans Cyrl 900" panose="02000000000000000000" pitchFamily="50" charset="-52"/>
              </a:rPr>
              <a:t>5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67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A9C3C5-7420-486F-BD32-A3863C19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9" y="387868"/>
            <a:ext cx="2097129" cy="608844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5FEC158D-3F41-45FD-8BC3-DCD47E4A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3354626"/>
            <a:ext cx="9968116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FE5CDD-1ED4-4D32-A1D3-F8738D779F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8698388"/>
            <a:ext cx="9968116" cy="43637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3776E-87CA-46DD-8A11-1E06E076A13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-3388663"/>
            <a:ext cx="9989794" cy="4351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22628C-264C-446E-9B05-351AE6C43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3" y="1773238"/>
            <a:ext cx="10040417" cy="43513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BE1953-FFDD-4BF5-967E-E50E1F6C1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7070514"/>
            <a:ext cx="10068934" cy="4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78757">
        <p159:morph option="byObject"/>
      </p:transition>
    </mc:Choice>
    <mc:Fallback xmlns="">
      <p:transition spd="slow" advTm="78757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34D9B-9E1A-4645-87E3-9DA3F698F056}"/>
              </a:ext>
            </a:extLst>
          </p:cNvPr>
          <p:cNvSpPr txBox="1"/>
          <p:nvPr/>
        </p:nvSpPr>
        <p:spPr>
          <a:xfrm>
            <a:off x="-8824134" y="3894737"/>
            <a:ext cx="1282915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</a:t>
            </a:r>
            <a:r>
              <a:rPr lang="en-US" sz="23900" dirty="0">
                <a:solidFill>
                  <a:schemeClr val="bg1">
                    <a:lumMod val="75000"/>
                  </a:schemeClr>
                </a:solidFill>
                <a:latin typeface="Museo Sans Cyrl 900" panose="02000000000000000000" pitchFamily="50" charset="-52"/>
              </a:rPr>
              <a:t>6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7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A9C3C5-7420-486F-BD32-A3863C19A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9" y="387868"/>
            <a:ext cx="2097129" cy="608844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5FEC158D-3F41-45FD-8BC3-DCD47E4A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3354626"/>
            <a:ext cx="9968116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FE5CDD-1ED4-4D32-A1D3-F8738D779F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4" y="-8698388"/>
            <a:ext cx="9968116" cy="43637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3776E-87CA-46DD-8A11-1E06E076A13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-8698388"/>
            <a:ext cx="9989794" cy="4351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22628C-264C-446E-9B05-351AE6C4336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73" y="-3536487"/>
            <a:ext cx="10040417" cy="43513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BE1953-FFDD-4BF5-967E-E50E1F6C1E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0" y="1760789"/>
            <a:ext cx="10068934" cy="4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1657">
        <p159:morph option="byObject"/>
      </p:transition>
    </mc:Choice>
    <mc:Fallback xmlns="">
      <p:transition spd="slow" advTm="2165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A329C-188E-4582-8F45-C34CD7C1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150" y="3180990"/>
            <a:ext cx="3587030" cy="4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26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9691">
        <p159:morph option="byObject"/>
      </p:transition>
    </mc:Choice>
    <mc:Fallback xmlns="">
      <p:transition spd="slow" advTm="969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7327296-75BC-4E73-AC56-D96D2782AC45}"/>
              </a:ext>
            </a:extLst>
          </p:cNvPr>
          <p:cNvSpPr/>
          <p:nvPr/>
        </p:nvSpPr>
        <p:spPr>
          <a:xfrm>
            <a:off x="7320480" y="0"/>
            <a:ext cx="457200" cy="6011694"/>
          </a:xfrm>
          <a:prstGeom prst="rect">
            <a:avLst/>
          </a:prstGeom>
          <a:solidFill>
            <a:srgbClr val="620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89F974-76F7-41B0-8A63-56A5180F5E19}"/>
              </a:ext>
            </a:extLst>
          </p:cNvPr>
          <p:cNvSpPr/>
          <p:nvPr/>
        </p:nvSpPr>
        <p:spPr>
          <a:xfrm>
            <a:off x="768485" y="0"/>
            <a:ext cx="457200" cy="6011694"/>
          </a:xfrm>
          <a:prstGeom prst="rect">
            <a:avLst/>
          </a:prstGeom>
          <a:solidFill>
            <a:srgbClr val="620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BA4AD-34DE-4686-A60D-D059C6CD5FD2}"/>
              </a:ext>
            </a:extLst>
          </p:cNvPr>
          <p:cNvSpPr txBox="1"/>
          <p:nvPr/>
        </p:nvSpPr>
        <p:spPr>
          <a:xfrm>
            <a:off x="1988995" y="97256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6209A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Дәріс №</a:t>
            </a:r>
            <a:r>
              <a:rPr lang="ru-RU" sz="2800" b="1" dirty="0">
                <a:solidFill>
                  <a:srgbClr val="6209A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rgbClr val="6209AB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EB0B9-1297-4FBD-AFE8-3732939DDB6C}"/>
              </a:ext>
            </a:extLst>
          </p:cNvPr>
          <p:cNvSpPr txBox="1"/>
          <p:nvPr/>
        </p:nvSpPr>
        <p:spPr>
          <a:xfrm>
            <a:off x="1225685" y="1780002"/>
            <a:ext cx="6410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dirty="0">
                <a:solidFill>
                  <a:srgbClr val="6209AB"/>
                </a:solidFill>
                <a:effectLst/>
                <a:latin typeface="Museo Sans Cyrl 9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Деректерд</a:t>
            </a:r>
            <a:r>
              <a:rPr lang="kk-KZ" sz="4000" dirty="0">
                <a:solidFill>
                  <a:srgbClr val="6209AB"/>
                </a:solidFill>
                <a:latin typeface="Museo Sans Cyrl 9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і іздеу жүйелері</a:t>
            </a:r>
            <a:endParaRPr lang="ru-RU" sz="4000" dirty="0">
              <a:solidFill>
                <a:srgbClr val="6209AB"/>
              </a:solidFill>
              <a:latin typeface="Museo Sans Cyrl 900" panose="020000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F6E272D-4913-49C9-A349-DE632816941B}"/>
              </a:ext>
            </a:extLst>
          </p:cNvPr>
          <p:cNvSpPr/>
          <p:nvPr/>
        </p:nvSpPr>
        <p:spPr>
          <a:xfrm>
            <a:off x="911489" y="2834655"/>
            <a:ext cx="171192" cy="171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B0404CF-ECE5-41AB-A372-2908643AD0D5}"/>
              </a:ext>
            </a:extLst>
          </p:cNvPr>
          <p:cNvSpPr/>
          <p:nvPr/>
        </p:nvSpPr>
        <p:spPr>
          <a:xfrm>
            <a:off x="911489" y="4545566"/>
            <a:ext cx="171192" cy="171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AB41C1-7EF5-4BF5-B7D3-10CA9932B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r="19084"/>
          <a:stretch/>
        </p:blipFill>
        <p:spPr>
          <a:xfrm>
            <a:off x="7411453" y="0"/>
            <a:ext cx="505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5467">
        <p159:morph option="byObject"/>
      </p:transition>
    </mc:Choice>
    <mc:Fallback xmlns="">
      <p:transition spd="slow" advTm="546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E8713-1C4F-45C2-BE77-4256D1CD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45" y="681915"/>
            <a:ext cx="3587030" cy="49601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C4EFD4-D5FC-4992-A903-8E0DE656205A}"/>
              </a:ext>
            </a:extLst>
          </p:cNvPr>
          <p:cNvGrpSpPr/>
          <p:nvPr/>
        </p:nvGrpSpPr>
        <p:grpSpPr>
          <a:xfrm>
            <a:off x="0" y="1490453"/>
            <a:ext cx="4324350" cy="552450"/>
            <a:chOff x="0" y="1490453"/>
            <a:chExt cx="4324350" cy="55245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D28479-14E6-4178-BEA0-F1D14B51EF6C}"/>
                </a:ext>
              </a:extLst>
            </p:cNvPr>
            <p:cNvSpPr/>
            <p:nvPr/>
          </p:nvSpPr>
          <p:spPr>
            <a:xfrm>
              <a:off x="0" y="1490453"/>
              <a:ext cx="4324350" cy="552450"/>
            </a:xfrm>
            <a:prstGeom prst="rect">
              <a:avLst/>
            </a:prstGeom>
            <a:solidFill>
              <a:srgbClr val="6209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640B0A-2AB6-4654-A6E9-B317F1EE5363}"/>
                </a:ext>
              </a:extLst>
            </p:cNvPr>
            <p:cNvSpPr txBox="1"/>
            <p:nvPr/>
          </p:nvSpPr>
          <p:spPr>
            <a:xfrm>
              <a:off x="670645" y="1597401"/>
              <a:ext cx="2340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600" b="1" dirty="0">
                  <a:solidFill>
                    <a:schemeClr val="bg1"/>
                  </a:solidFill>
                  <a:latin typeface="Museo Sans Cyrl 900" panose="02000000000000000000" pitchFamily="50" charset="-52"/>
                </a:rPr>
                <a:t>жұмыс жасау тәртібі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3B4BC-A0B6-48CA-957F-519656D0F281}"/>
              </a:ext>
            </a:extLst>
          </p:cNvPr>
          <p:cNvSpPr txBox="1"/>
          <p:nvPr/>
        </p:nvSpPr>
        <p:spPr>
          <a:xfrm>
            <a:off x="371475" y="3989169"/>
            <a:ext cx="921919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rgbClr val="DFDEFD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2345</a:t>
            </a:r>
            <a:endParaRPr lang="ru-RU" sz="23900" dirty="0">
              <a:solidFill>
                <a:schemeClr val="bg1"/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7C5EC1-5778-4C03-8C7D-70361E5AF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0" y="18296043"/>
            <a:ext cx="12192000" cy="5756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2CA2D5-A093-4AE7-896B-9ABD59A4C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0" y="24052880"/>
            <a:ext cx="7620000" cy="5715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0D9672-19E7-4253-A0D0-E5C6DCDB8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50" y="7035341"/>
            <a:ext cx="12192000" cy="53730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636DA0-C9AE-445E-9183-E08789ED7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50" y="12647902"/>
            <a:ext cx="12192000" cy="65690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3AAE7FE-92C6-4FEC-9417-639AD3D2A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41" y="1017457"/>
            <a:ext cx="2868831" cy="28688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AA8C36-4C3E-4968-A902-D0D4AC7B92FD}"/>
              </a:ext>
            </a:extLst>
          </p:cNvPr>
          <p:cNvSpPr txBox="1"/>
          <p:nvPr/>
        </p:nvSpPr>
        <p:spPr>
          <a:xfrm>
            <a:off x="6843928" y="3790950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useo Sans Cyrl 900" panose="02000000000000000000" pitchFamily="50" charset="-52"/>
              </a:rPr>
              <a:t>https://www.libgen.is/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AD2EDD4-69AD-4F3B-B0D3-8A543D7F4B9E}"/>
              </a:ext>
            </a:extLst>
          </p:cNvPr>
          <p:cNvSpPr/>
          <p:nvPr/>
        </p:nvSpPr>
        <p:spPr>
          <a:xfrm>
            <a:off x="6779591" y="4870786"/>
            <a:ext cx="4143125" cy="622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35EA76-70AF-46B1-9F5F-0E7E91F45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524" y="4940695"/>
            <a:ext cx="478711" cy="4787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A9C790-DEE0-41A7-A7C4-1AF30C23870A}"/>
              </a:ext>
            </a:extLst>
          </p:cNvPr>
          <p:cNvSpPr txBox="1"/>
          <p:nvPr/>
        </p:nvSpPr>
        <p:spPr>
          <a:xfrm>
            <a:off x="6843928" y="4940695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Library genesis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grpSp>
        <p:nvGrpSpPr>
          <p:cNvPr id="31" name="Рисунок 5">
            <a:extLst>
              <a:ext uri="{FF2B5EF4-FFF2-40B4-BE49-F238E27FC236}">
                <a16:creationId xmlns:a16="http://schemas.microsoft.com/office/drawing/2014/main" id="{0F807FBD-9D14-4307-B54C-1F0B88BFFC9E}"/>
              </a:ext>
            </a:extLst>
          </p:cNvPr>
          <p:cNvGrpSpPr/>
          <p:nvPr/>
        </p:nvGrpSpPr>
        <p:grpSpPr>
          <a:xfrm>
            <a:off x="10265194" y="4961465"/>
            <a:ext cx="459794" cy="420124"/>
            <a:chOff x="2343942" y="6286648"/>
            <a:chExt cx="625195" cy="571254"/>
          </a:xfrm>
          <a:solidFill>
            <a:srgbClr val="6209AB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EDBB45B9-9939-41A2-AA37-801B3F59F497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A2187F9-B442-4507-B134-9B3FAA046307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09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3366">
        <p159:morph option="byObject"/>
      </p:transition>
    </mc:Choice>
    <mc:Fallback xmlns="">
      <p:transition spd="slow" advTm="1336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0D9672-19E7-4253-A0D0-E5C6DCDB8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" y="1498104"/>
            <a:ext cx="12162159" cy="5359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E8713-1C4F-45C2-BE77-4256D1CD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5" y="681915"/>
            <a:ext cx="1779945" cy="246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A19F5D-3A5F-4555-8469-93ADF4F8E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0" y="12587560"/>
            <a:ext cx="12192000" cy="57568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7E9788-5746-4853-8889-1AA3A683B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0" y="18344397"/>
            <a:ext cx="7620000" cy="5715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894091-62EB-4B92-9497-914292645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50" y="6939419"/>
            <a:ext cx="12192000" cy="65690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297837" y="3989169"/>
            <a:ext cx="921919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solidFill>
                  <a:srgbClr val="DFDEFD"/>
                </a:solidFill>
                <a:latin typeface="Museo Sans Cyrl 900" panose="02000000000000000000" pitchFamily="50" charset="-52"/>
              </a:rPr>
              <a:t>2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345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2193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30641">
        <p159:morph option="byObject"/>
      </p:transition>
    </mc:Choice>
    <mc:Fallback xmlns="">
      <p:transition spd="slow" advTm="3064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636DA0-C9AE-445E-9183-E08789ED7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9719" r="2189" b="3281"/>
          <a:stretch/>
        </p:blipFill>
        <p:spPr>
          <a:xfrm>
            <a:off x="1718988" y="1465823"/>
            <a:ext cx="10473012" cy="50466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E8713-1C4F-45C2-BE77-4256D1CD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5" y="681915"/>
            <a:ext cx="1779945" cy="246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F4AD97-225F-4B20-98CB-2C03E970D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0" y="7197413"/>
            <a:ext cx="12192000" cy="5756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17FB32-F988-454E-95D2-379577B42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50" y="12954250"/>
            <a:ext cx="7620000" cy="5715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F34D9B-9E1A-4645-87E3-9DA3F698F056}"/>
              </a:ext>
            </a:extLst>
          </p:cNvPr>
          <p:cNvSpPr txBox="1"/>
          <p:nvPr/>
        </p:nvSpPr>
        <p:spPr>
          <a:xfrm>
            <a:off x="-3048978" y="3989169"/>
            <a:ext cx="921919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</a:t>
            </a:r>
            <a:r>
              <a:rPr lang="en-US" sz="23900" dirty="0">
                <a:solidFill>
                  <a:srgbClr val="DFDEFD"/>
                </a:solidFill>
                <a:latin typeface="Museo Sans Cyrl 900" panose="02000000000000000000" pitchFamily="50" charset="-52"/>
              </a:rPr>
              <a:t>3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45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343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46226">
        <p159:morph option="byObject"/>
      </p:transition>
    </mc:Choice>
    <mc:Fallback xmlns="">
      <p:transition spd="slow" advTm="4622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7C5EC1-5778-4C03-8C7D-70361E5AF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1033" r="15964"/>
          <a:stretch/>
        </p:blipFill>
        <p:spPr>
          <a:xfrm>
            <a:off x="1085850" y="1078131"/>
            <a:ext cx="11106150" cy="63017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E8713-1C4F-45C2-BE77-4256D1CD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5" y="681915"/>
            <a:ext cx="1779945" cy="246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43AE58-4637-44FE-9850-AA8C629EF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4" y="7759432"/>
            <a:ext cx="7620000" cy="571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D31DC3-68C6-42B1-9EE5-D06D6DA47E67}"/>
              </a:ext>
            </a:extLst>
          </p:cNvPr>
          <p:cNvSpPr txBox="1"/>
          <p:nvPr/>
        </p:nvSpPr>
        <p:spPr>
          <a:xfrm>
            <a:off x="-4909676" y="3989169"/>
            <a:ext cx="921919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</a:t>
            </a:r>
            <a:r>
              <a:rPr lang="en-US" sz="23900" dirty="0">
                <a:solidFill>
                  <a:srgbClr val="DFDEFD"/>
                </a:solidFill>
                <a:latin typeface="Museo Sans Cyrl 900" panose="02000000000000000000" pitchFamily="50" charset="-52"/>
              </a:rPr>
              <a:t>4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5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3823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9072">
        <p159:morph option="byObject"/>
      </p:transition>
    </mc:Choice>
    <mc:Fallback xmlns="">
      <p:transition spd="slow" advTm="29072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2CA2D5-A093-4AE7-896B-9ABD59A4C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84" y="1566768"/>
            <a:ext cx="9317127" cy="69878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E8713-1C4F-45C2-BE77-4256D1CD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45" y="681915"/>
            <a:ext cx="1779945" cy="246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6209A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F712C-90AB-42FB-9091-B788311FC9C4}"/>
              </a:ext>
            </a:extLst>
          </p:cNvPr>
          <p:cNvSpPr txBox="1"/>
          <p:nvPr/>
        </p:nvSpPr>
        <p:spPr>
          <a:xfrm>
            <a:off x="-6768600" y="3989169"/>
            <a:ext cx="9219190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noFill/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</a:t>
            </a:r>
            <a:r>
              <a:rPr lang="en-US" sz="23900" dirty="0">
                <a:solidFill>
                  <a:srgbClr val="DFDEFD"/>
                </a:solidFill>
                <a:latin typeface="Museo Sans Cyrl 900" panose="02000000000000000000" pitchFamily="50" charset="-52"/>
              </a:rPr>
              <a:t>5</a:t>
            </a:r>
            <a:endParaRPr lang="ru-RU" sz="23900" dirty="0">
              <a:solidFill>
                <a:srgbClr val="DFDEFD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164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1587">
        <p159:morph option="byObject"/>
      </p:transition>
    </mc:Choice>
    <mc:Fallback xmlns="">
      <p:transition spd="slow" advTm="11587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CF28A-DD9B-4966-B15B-9D2C7C8E5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15564825"/>
            <a:ext cx="5431243" cy="21271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0CF211-E719-432B-B96D-D481ABD76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18143812"/>
            <a:ext cx="5431243" cy="24213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94E539-CD46-4989-B4CE-B2B29434F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-4699762"/>
            <a:ext cx="5431243" cy="28218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5956AF-237B-4239-AFC3-7782CC208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-1426128"/>
            <a:ext cx="5431243" cy="20756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DCAB63-0120-4524-A3E8-64DA64D77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1101348"/>
            <a:ext cx="5431243" cy="25128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2ECE22-8DF5-4A4F-AC31-9B3F68ECF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4066007"/>
            <a:ext cx="5431243" cy="241123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D81E1E-5084-4DE4-B83D-D4B64FC0AA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6929055"/>
            <a:ext cx="5431243" cy="24205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3D040B-AB5B-44F4-8072-AFB19F30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9801446"/>
            <a:ext cx="5431243" cy="2430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E58889-B2B0-43A5-8769-FAE6EF19B3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672" y="12683661"/>
            <a:ext cx="5431243" cy="2429348"/>
          </a:xfrm>
          <a:prstGeom prst="rect">
            <a:avLst/>
          </a:prstGeom>
        </p:spPr>
      </p:pic>
      <p:pic>
        <p:nvPicPr>
          <p:cNvPr id="26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B1718599-8A69-4D03-8AD5-3FA25D6D7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1699976" y="2901848"/>
            <a:ext cx="1479787" cy="14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59524302-94AF-4357-8F30-26061BF9B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3179763" y="2892041"/>
            <a:ext cx="5947719" cy="13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2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9587">
        <p159:morph option="byObject"/>
      </p:transition>
    </mc:Choice>
    <mc:Fallback xmlns="">
      <p:transition spd="slow" advTm="9587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C4EFD4-D5FC-4992-A903-8E0DE656205A}"/>
              </a:ext>
            </a:extLst>
          </p:cNvPr>
          <p:cNvGrpSpPr/>
          <p:nvPr/>
        </p:nvGrpSpPr>
        <p:grpSpPr>
          <a:xfrm>
            <a:off x="0" y="1490453"/>
            <a:ext cx="4324350" cy="552450"/>
            <a:chOff x="0" y="1490453"/>
            <a:chExt cx="4324350" cy="5524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5D28479-14E6-4178-BEA0-F1D14B51EF6C}"/>
                </a:ext>
              </a:extLst>
            </p:cNvPr>
            <p:cNvSpPr/>
            <p:nvPr/>
          </p:nvSpPr>
          <p:spPr>
            <a:xfrm>
              <a:off x="0" y="1490453"/>
              <a:ext cx="4324350" cy="552450"/>
            </a:xfrm>
            <a:prstGeom prst="rect">
              <a:avLst/>
            </a:prstGeom>
            <a:solidFill>
              <a:srgbClr val="EA4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640B0A-2AB6-4654-A6E9-B317F1EE5363}"/>
                </a:ext>
              </a:extLst>
            </p:cNvPr>
            <p:cNvSpPr txBox="1"/>
            <p:nvPr/>
          </p:nvSpPr>
          <p:spPr>
            <a:xfrm>
              <a:off x="670645" y="1597401"/>
              <a:ext cx="23407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1600" b="1" dirty="0">
                  <a:solidFill>
                    <a:schemeClr val="bg1"/>
                  </a:solidFill>
                  <a:latin typeface="Museo Sans Cyrl 900" panose="02000000000000000000" pitchFamily="50" charset="-52"/>
                </a:rPr>
                <a:t>жұмыс жасау тәртібі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23B4BC-A0B6-48CA-957F-519656D0F281}"/>
              </a:ext>
            </a:extLst>
          </p:cNvPr>
          <p:cNvSpPr txBox="1"/>
          <p:nvPr/>
        </p:nvSpPr>
        <p:spPr>
          <a:xfrm>
            <a:off x="371475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2345678910</a:t>
            </a:r>
            <a:endParaRPr lang="ru-RU" sz="23900" dirty="0">
              <a:solidFill>
                <a:schemeClr val="bg1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AA8C36-4C3E-4968-A902-D0D4AC7B92FD}"/>
              </a:ext>
            </a:extLst>
          </p:cNvPr>
          <p:cNvSpPr txBox="1"/>
          <p:nvPr/>
        </p:nvSpPr>
        <p:spPr>
          <a:xfrm>
            <a:off x="6843928" y="3790950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https://www.chatpdf.com/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AD2EDD4-69AD-4F3B-B0D3-8A543D7F4B9E}"/>
              </a:ext>
            </a:extLst>
          </p:cNvPr>
          <p:cNvSpPr/>
          <p:nvPr/>
        </p:nvSpPr>
        <p:spPr>
          <a:xfrm>
            <a:off x="6779591" y="4870786"/>
            <a:ext cx="4143125" cy="622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D35EA76-70AF-46B1-9F5F-0E7E91F4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24" y="4940695"/>
            <a:ext cx="478711" cy="4787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A9C790-DEE0-41A7-A7C4-1AF30C23870A}"/>
              </a:ext>
            </a:extLst>
          </p:cNvPr>
          <p:cNvSpPr txBox="1"/>
          <p:nvPr/>
        </p:nvSpPr>
        <p:spPr>
          <a:xfrm>
            <a:off x="6843928" y="4940695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Chat pdf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grpSp>
        <p:nvGrpSpPr>
          <p:cNvPr id="31" name="Рисунок 5">
            <a:extLst>
              <a:ext uri="{FF2B5EF4-FFF2-40B4-BE49-F238E27FC236}">
                <a16:creationId xmlns:a16="http://schemas.microsoft.com/office/drawing/2014/main" id="{0F807FBD-9D14-4307-B54C-1F0B88BFFC9E}"/>
              </a:ext>
            </a:extLst>
          </p:cNvPr>
          <p:cNvGrpSpPr/>
          <p:nvPr/>
        </p:nvGrpSpPr>
        <p:grpSpPr>
          <a:xfrm>
            <a:off x="10265194" y="4961465"/>
            <a:ext cx="459794" cy="420124"/>
            <a:chOff x="2343942" y="6286648"/>
            <a:chExt cx="625195" cy="571254"/>
          </a:xfrm>
          <a:solidFill>
            <a:srgbClr val="6209AB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EDBB45B9-9939-41A2-AA37-801B3F59F497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9A2187F9-B442-4507-B134-9B3FAA046307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6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77EC7EEB-7CBB-4FFE-B5FA-58518D789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491332" y="656124"/>
            <a:ext cx="763655" cy="7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D918BAE9-A0C7-4ADE-ABE9-062AA7D94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254987" y="646316"/>
            <a:ext cx="3069363" cy="7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CC436B-93D4-4811-A1FB-997248D6C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1" y="721587"/>
            <a:ext cx="3069363" cy="30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7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2875">
        <p159:morph option="byObject"/>
      </p:transition>
    </mc:Choice>
    <mc:Fallback xmlns="">
      <p:transition spd="slow" advTm="12875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297837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2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345678910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DED2E-9201-496C-AD47-6EF345832DD2}"/>
              </a:ext>
            </a:extLst>
          </p:cNvPr>
          <p:cNvSpPr txBox="1"/>
          <p:nvPr/>
        </p:nvSpPr>
        <p:spPr>
          <a:xfrm>
            <a:off x="6843928" y="-3096764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https://www.litmaps.com/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D95004-2A87-43D3-BCF5-795DD669CD78}"/>
              </a:ext>
            </a:extLst>
          </p:cNvPr>
          <p:cNvSpPr txBox="1"/>
          <p:nvPr/>
        </p:nvSpPr>
        <p:spPr>
          <a:xfrm>
            <a:off x="6843928" y="-2398238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https://www.chatpdf.com/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854531B-A807-4F07-BC8E-8AF7362B7241}"/>
              </a:ext>
            </a:extLst>
          </p:cNvPr>
          <p:cNvSpPr/>
          <p:nvPr/>
        </p:nvSpPr>
        <p:spPr>
          <a:xfrm>
            <a:off x="6779591" y="-1318402"/>
            <a:ext cx="4143125" cy="62203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858C15-8293-48C0-8ED3-7692D3A6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524" y="-1248493"/>
            <a:ext cx="478711" cy="4787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E62B60-EEEE-442D-9BA4-A32FE3C15D83}"/>
              </a:ext>
            </a:extLst>
          </p:cNvPr>
          <p:cNvSpPr txBox="1"/>
          <p:nvPr/>
        </p:nvSpPr>
        <p:spPr>
          <a:xfrm>
            <a:off x="6843928" y="-1248493"/>
            <a:ext cx="414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useo Sans Cyrl 900" panose="02000000000000000000" pitchFamily="50" charset="-52"/>
              </a:rPr>
              <a:t>Chat pdf</a:t>
            </a:r>
            <a:endParaRPr lang="ru-RU" sz="2400" dirty="0">
              <a:latin typeface="Museo Sans Cyrl 900" panose="02000000000000000000" pitchFamily="50" charset="-52"/>
            </a:endParaRPr>
          </a:p>
        </p:txBody>
      </p:sp>
      <p:grpSp>
        <p:nvGrpSpPr>
          <p:cNvPr id="31" name="Рисунок 5">
            <a:extLst>
              <a:ext uri="{FF2B5EF4-FFF2-40B4-BE49-F238E27FC236}">
                <a16:creationId xmlns:a16="http://schemas.microsoft.com/office/drawing/2014/main" id="{F957964E-07A2-44A1-A334-BE1F8550BFB7}"/>
              </a:ext>
            </a:extLst>
          </p:cNvPr>
          <p:cNvGrpSpPr/>
          <p:nvPr/>
        </p:nvGrpSpPr>
        <p:grpSpPr>
          <a:xfrm>
            <a:off x="10265194" y="-1227723"/>
            <a:ext cx="459794" cy="420124"/>
            <a:chOff x="2343942" y="6286648"/>
            <a:chExt cx="625195" cy="571254"/>
          </a:xfrm>
          <a:solidFill>
            <a:srgbClr val="6209AB"/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A76CEDA9-8CED-46D2-ADA9-F908F23D6F59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F3536984-6FBC-4AAB-9B37-0E5EE59534A4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D14A16-C1C5-4924-BD65-9E74A6660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91" y="-5467601"/>
            <a:ext cx="3069363" cy="306936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22037825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24616812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73237"/>
            <a:ext cx="7942263" cy="412642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5046872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7574347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0539007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3402055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6274445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9156660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32136">
        <p159:morph option="byObject"/>
      </p:transition>
    </mc:Choice>
    <mc:Fallback xmlns="">
      <p:transition spd="slow" advTm="32136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3139185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3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45678910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9872141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22451128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92446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87" y="1775404"/>
            <a:ext cx="7900577" cy="301936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5408663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8373323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1236371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4108761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6990976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0867">
        <p159:morph option="byObject"/>
      </p:transition>
    </mc:Choice>
    <mc:Fallback xmlns="">
      <p:transition spd="slow" advTm="10867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5128762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4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5678910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6695804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9274791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568783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295149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3" y="1753582"/>
            <a:ext cx="7978873" cy="36915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5196986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8060034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0932424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3814639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4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83461">
        <p159:morph option="byObject"/>
      </p:transition>
    </mc:Choice>
    <mc:Fallback xmlns="">
      <p:transition spd="slow" advTm="8346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BA4AD-34DE-4686-A60D-D059C6CD5FD2}"/>
              </a:ext>
            </a:extLst>
          </p:cNvPr>
          <p:cNvSpPr txBox="1"/>
          <p:nvPr/>
        </p:nvSpPr>
        <p:spPr>
          <a:xfrm>
            <a:off x="239288" y="719239"/>
            <a:ext cx="6599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</a:rPr>
              <a:t>ӘДЕБИЕТТЕРГЕ ШОЛУ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F4E504-DD92-4BBF-8A98-E72B31CE12C5}"/>
              </a:ext>
            </a:extLst>
          </p:cNvPr>
          <p:cNvSpPr/>
          <p:nvPr/>
        </p:nvSpPr>
        <p:spPr>
          <a:xfrm>
            <a:off x="0" y="1781175"/>
            <a:ext cx="6839172" cy="1647825"/>
          </a:xfrm>
          <a:prstGeom prst="rect">
            <a:avLst/>
          </a:prstGeom>
          <a:solidFill>
            <a:srgbClr val="620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52E9B8-423A-40CA-8D16-220859532BBC}"/>
              </a:ext>
            </a:extLst>
          </p:cNvPr>
          <p:cNvSpPr/>
          <p:nvPr/>
        </p:nvSpPr>
        <p:spPr>
          <a:xfrm>
            <a:off x="6981825" y="1781175"/>
            <a:ext cx="6839172" cy="1647825"/>
          </a:xfrm>
          <a:prstGeom prst="rect">
            <a:avLst/>
          </a:prstGeom>
          <a:solidFill>
            <a:srgbClr val="620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5E8454-D7A0-44D7-86CD-1D26C03A0A50}"/>
              </a:ext>
            </a:extLst>
          </p:cNvPr>
          <p:cNvSpPr/>
          <p:nvPr/>
        </p:nvSpPr>
        <p:spPr>
          <a:xfrm>
            <a:off x="0" y="3590925"/>
            <a:ext cx="5800725" cy="1647825"/>
          </a:xfrm>
          <a:prstGeom prst="rect">
            <a:avLst/>
          </a:prstGeom>
          <a:solidFill>
            <a:srgbClr val="620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D5681B-4B37-44B9-BA06-7043948E1781}"/>
              </a:ext>
            </a:extLst>
          </p:cNvPr>
          <p:cNvSpPr/>
          <p:nvPr/>
        </p:nvSpPr>
        <p:spPr>
          <a:xfrm>
            <a:off x="5943600" y="3590925"/>
            <a:ext cx="7877397" cy="1647825"/>
          </a:xfrm>
          <a:prstGeom prst="rect">
            <a:avLst/>
          </a:prstGeom>
          <a:solidFill>
            <a:srgbClr val="620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3F842-DB75-4D6B-967C-AAD9B2B46F2C}"/>
              </a:ext>
            </a:extLst>
          </p:cNvPr>
          <p:cNvSpPr txBox="1"/>
          <p:nvPr/>
        </p:nvSpPr>
        <p:spPr>
          <a:xfrm>
            <a:off x="989919" y="2312700"/>
            <a:ext cx="5336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700" panose="02000000000000000000" pitchFamily="50" charset="-52"/>
              </a:rPr>
              <a:t>Ресурстарды іздеңіз: кітаптар, журналдар, электронды ақпарат көздері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50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E670E-06AE-480D-ABF9-ED90EF1C8C65}"/>
              </a:ext>
            </a:extLst>
          </p:cNvPr>
          <p:cNvSpPr txBox="1"/>
          <p:nvPr/>
        </p:nvSpPr>
        <p:spPr>
          <a:xfrm>
            <a:off x="5868386" y="2312699"/>
            <a:ext cx="864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</a:rPr>
              <a:t>1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B0349A-179F-4791-A1C8-7E6D6AEA039F}"/>
              </a:ext>
            </a:extLst>
          </p:cNvPr>
          <p:cNvSpPr txBox="1"/>
          <p:nvPr/>
        </p:nvSpPr>
        <p:spPr>
          <a:xfrm>
            <a:off x="11010830" y="2312699"/>
            <a:ext cx="922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</a:rPr>
              <a:t>2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636E3-944F-42CD-99B6-8D50F716A379}"/>
              </a:ext>
            </a:extLst>
          </p:cNvPr>
          <p:cNvSpPr txBox="1"/>
          <p:nvPr/>
        </p:nvSpPr>
        <p:spPr>
          <a:xfrm>
            <a:off x="4800600" y="4044284"/>
            <a:ext cx="9012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</a:rPr>
              <a:t>3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E88421-EC54-402B-9F4A-EAAA20C94E4E}"/>
              </a:ext>
            </a:extLst>
          </p:cNvPr>
          <p:cNvSpPr txBox="1"/>
          <p:nvPr/>
        </p:nvSpPr>
        <p:spPr>
          <a:xfrm>
            <a:off x="11039405" y="4044284"/>
            <a:ext cx="963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900" panose="02000000000000000000" pitchFamily="50" charset="-52"/>
              </a:rPr>
              <a:t>4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1C4F1C-9995-4C21-B766-8E5A4E51199A}"/>
              </a:ext>
            </a:extLst>
          </p:cNvPr>
          <p:cNvSpPr txBox="1"/>
          <p:nvPr/>
        </p:nvSpPr>
        <p:spPr>
          <a:xfrm>
            <a:off x="7906649" y="2312700"/>
            <a:ext cx="356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700" panose="02000000000000000000" pitchFamily="50" charset="-52"/>
              </a:rPr>
              <a:t>Сенім тудыратын әдебиетті таңдаңыз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50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85DECC-AC25-4FBE-888A-F3C878F6CFF6}"/>
              </a:ext>
            </a:extLst>
          </p:cNvPr>
          <p:cNvSpPr txBox="1"/>
          <p:nvPr/>
        </p:nvSpPr>
        <p:spPr>
          <a:xfrm>
            <a:off x="932085" y="4122450"/>
            <a:ext cx="448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700" panose="02000000000000000000" pitchFamily="50" charset="-52"/>
              </a:rPr>
              <a:t>Берілген тақырыпқа сай келетін дереккөздерді анықтаңыз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465FC0-3704-4488-B34F-37982B7AFA0B}"/>
              </a:ext>
            </a:extLst>
          </p:cNvPr>
          <p:cNvSpPr txBox="1"/>
          <p:nvPr/>
        </p:nvSpPr>
        <p:spPr>
          <a:xfrm>
            <a:off x="6839173" y="4122450"/>
            <a:ext cx="395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Cyrl 700" panose="02000000000000000000" pitchFamily="50" charset="-52"/>
              </a:rPr>
              <a:t>Таңдалған әдебиеттерге қысқаша шолу жазыңыз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700" panose="02000000000000000000" pitchFamily="50" charset="-52"/>
            </a:endParaRPr>
          </a:p>
        </p:txBody>
      </p:sp>
      <p:grpSp>
        <p:nvGrpSpPr>
          <p:cNvPr id="7" name="Рисунок 5">
            <a:extLst>
              <a:ext uri="{FF2B5EF4-FFF2-40B4-BE49-F238E27FC236}">
                <a16:creationId xmlns:a16="http://schemas.microsoft.com/office/drawing/2014/main" id="{BFF783F7-0BC1-4E91-9804-B52A8CA925C1}"/>
              </a:ext>
            </a:extLst>
          </p:cNvPr>
          <p:cNvGrpSpPr/>
          <p:nvPr/>
        </p:nvGrpSpPr>
        <p:grpSpPr>
          <a:xfrm>
            <a:off x="325676" y="2373498"/>
            <a:ext cx="521590" cy="476588"/>
            <a:chOff x="2343942" y="6286648"/>
            <a:chExt cx="625195" cy="571254"/>
          </a:xfrm>
          <a:solidFill>
            <a:schemeClr val="bg1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506AFE3-2B7A-4541-8DC1-DF0C830B1735}"/>
                </a:ext>
              </a:extLst>
            </p:cNvPr>
            <p:cNvSpPr/>
            <p:nvPr/>
          </p:nvSpPr>
          <p:spPr>
            <a:xfrm flipV="1">
              <a:off x="2343942" y="6286648"/>
              <a:ext cx="456038" cy="420516"/>
            </a:xfrm>
            <a:custGeom>
              <a:avLst/>
              <a:gdLst>
                <a:gd name="connsiteX0" fmla="*/ 211192 w 456038"/>
                <a:gd name="connsiteY0" fmla="*/ 413410 h 420516"/>
                <a:gd name="connsiteX1" fmla="*/ 202886 w 456038"/>
                <a:gd name="connsiteY1" fmla="*/ 412726 h 420516"/>
                <a:gd name="connsiteX2" fmla="*/ 54365 w 456038"/>
                <a:gd name="connsiteY2" fmla="*/ 343560 h 420516"/>
                <a:gd name="connsiteX3" fmla="*/ 16502 w 456038"/>
                <a:gd name="connsiteY3" fmla="*/ 290464 h 420516"/>
                <a:gd name="connsiteX4" fmla="*/ 16062 w 456038"/>
                <a:gd name="connsiteY4" fmla="*/ 116913 h 420516"/>
                <a:gd name="connsiteX5" fmla="*/ 145725 w 456038"/>
                <a:gd name="connsiteY5" fmla="*/ 5740 h 420516"/>
                <a:gd name="connsiteX6" fmla="*/ 234056 w 456038"/>
                <a:gd name="connsiteY6" fmla="*/ -6765 h 420516"/>
                <a:gd name="connsiteX7" fmla="*/ 410816 w 456038"/>
                <a:gd name="connsiteY7" fmla="*/ 83014 h 420516"/>
                <a:gd name="connsiteX8" fmla="*/ 450878 w 456038"/>
                <a:gd name="connsiteY8" fmla="*/ 181439 h 420516"/>
                <a:gd name="connsiteX9" fmla="*/ 450927 w 456038"/>
                <a:gd name="connsiteY9" fmla="*/ 224912 h 420516"/>
                <a:gd name="connsiteX10" fmla="*/ 418144 w 456038"/>
                <a:gd name="connsiteY10" fmla="*/ 313324 h 420516"/>
                <a:gd name="connsiteX11" fmla="*/ 368409 w 456038"/>
                <a:gd name="connsiteY11" fmla="*/ 365736 h 420516"/>
                <a:gd name="connsiteX12" fmla="*/ 248078 w 456038"/>
                <a:gd name="connsiteY12" fmla="*/ 412482 h 420516"/>
                <a:gd name="connsiteX13" fmla="*/ 211192 w 456038"/>
                <a:gd name="connsiteY13" fmla="*/ 413410 h 420516"/>
                <a:gd name="connsiteX14" fmla="*/ 238062 w 456038"/>
                <a:gd name="connsiteY14" fmla="*/ 350691 h 420516"/>
                <a:gd name="connsiteX15" fmla="*/ 316964 w 456038"/>
                <a:gd name="connsiteY15" fmla="*/ 323582 h 420516"/>
                <a:gd name="connsiteX16" fmla="*/ 339682 w 456038"/>
                <a:gd name="connsiteY16" fmla="*/ 305460 h 420516"/>
                <a:gd name="connsiteX17" fmla="*/ 381405 w 456038"/>
                <a:gd name="connsiteY17" fmla="*/ 231995 h 420516"/>
                <a:gd name="connsiteX18" fmla="*/ 384336 w 456038"/>
                <a:gd name="connsiteY18" fmla="*/ 203664 h 420516"/>
                <a:gd name="connsiteX19" fmla="*/ 381893 w 456038"/>
                <a:gd name="connsiteY19" fmla="*/ 177043 h 420516"/>
                <a:gd name="connsiteX20" fmla="*/ 249055 w 456038"/>
                <a:gd name="connsiteY20" fmla="*/ 57175 h 420516"/>
                <a:gd name="connsiteX21" fmla="*/ 224138 w 456038"/>
                <a:gd name="connsiteY21" fmla="*/ 55465 h 420516"/>
                <a:gd name="connsiteX22" fmla="*/ 182806 w 456038"/>
                <a:gd name="connsiteY22" fmla="*/ 60350 h 420516"/>
                <a:gd name="connsiteX23" fmla="*/ 67556 w 456038"/>
                <a:gd name="connsiteY23" fmla="*/ 169960 h 420516"/>
                <a:gd name="connsiteX24" fmla="*/ 63550 w 456038"/>
                <a:gd name="connsiteY24" fmla="*/ 203420 h 420516"/>
                <a:gd name="connsiteX25" fmla="*/ 83483 w 456038"/>
                <a:gd name="connsiteY25" fmla="*/ 274784 h 420516"/>
                <a:gd name="connsiteX26" fmla="*/ 209140 w 456038"/>
                <a:gd name="connsiteY26" fmla="*/ 350642 h 420516"/>
                <a:gd name="connsiteX27" fmla="*/ 238062 w 456038"/>
                <a:gd name="connsiteY27" fmla="*/ 350691 h 42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038" h="420516">
                  <a:moveTo>
                    <a:pt x="211192" y="413410"/>
                  </a:moveTo>
                  <a:cubicBezTo>
                    <a:pt x="209970" y="413312"/>
                    <a:pt x="206257" y="413019"/>
                    <a:pt x="202886" y="412726"/>
                  </a:cubicBezTo>
                  <a:cubicBezTo>
                    <a:pt x="145627" y="407792"/>
                    <a:pt x="92912" y="383272"/>
                    <a:pt x="54365" y="343560"/>
                  </a:cubicBezTo>
                  <a:cubicBezTo>
                    <a:pt x="38340" y="327050"/>
                    <a:pt x="26273" y="310149"/>
                    <a:pt x="16502" y="290464"/>
                  </a:cubicBezTo>
                  <a:cubicBezTo>
                    <a:pt x="-10955" y="235317"/>
                    <a:pt x="-11102" y="172207"/>
                    <a:pt x="16062" y="116913"/>
                  </a:cubicBezTo>
                  <a:cubicBezTo>
                    <a:pt x="41271" y="65576"/>
                    <a:pt x="88515" y="25083"/>
                    <a:pt x="145725" y="5740"/>
                  </a:cubicBezTo>
                  <a:cubicBezTo>
                    <a:pt x="174110" y="-3883"/>
                    <a:pt x="202935" y="-7937"/>
                    <a:pt x="234056" y="-6765"/>
                  </a:cubicBezTo>
                  <a:cubicBezTo>
                    <a:pt x="304311" y="-4127"/>
                    <a:pt x="369386" y="28893"/>
                    <a:pt x="410816" y="83014"/>
                  </a:cubicBezTo>
                  <a:cubicBezTo>
                    <a:pt x="432801" y="111687"/>
                    <a:pt x="446139" y="144512"/>
                    <a:pt x="450878" y="181439"/>
                  </a:cubicBezTo>
                  <a:cubicBezTo>
                    <a:pt x="452148" y="191111"/>
                    <a:pt x="452148" y="215241"/>
                    <a:pt x="450927" y="224912"/>
                  </a:cubicBezTo>
                  <a:cubicBezTo>
                    <a:pt x="446725" y="258030"/>
                    <a:pt x="436319" y="286117"/>
                    <a:pt x="418144" y="313324"/>
                  </a:cubicBezTo>
                  <a:cubicBezTo>
                    <a:pt x="405491" y="332325"/>
                    <a:pt x="387365" y="351424"/>
                    <a:pt x="368409" y="365736"/>
                  </a:cubicBezTo>
                  <a:cubicBezTo>
                    <a:pt x="333282" y="392210"/>
                    <a:pt x="293318" y="407743"/>
                    <a:pt x="248078" y="412482"/>
                  </a:cubicBezTo>
                  <a:cubicBezTo>
                    <a:pt x="241238" y="413214"/>
                    <a:pt x="216175" y="413849"/>
                    <a:pt x="211192" y="413410"/>
                  </a:cubicBezTo>
                  <a:close/>
                  <a:moveTo>
                    <a:pt x="238062" y="350691"/>
                  </a:moveTo>
                  <a:cubicBezTo>
                    <a:pt x="266692" y="348249"/>
                    <a:pt x="294149" y="338822"/>
                    <a:pt x="316964" y="323582"/>
                  </a:cubicBezTo>
                  <a:cubicBezTo>
                    <a:pt x="326344" y="317329"/>
                    <a:pt x="332158" y="312689"/>
                    <a:pt x="339682" y="305460"/>
                  </a:cubicBezTo>
                  <a:cubicBezTo>
                    <a:pt x="361374" y="284553"/>
                    <a:pt x="375396" y="259837"/>
                    <a:pt x="381405" y="231995"/>
                  </a:cubicBezTo>
                  <a:cubicBezTo>
                    <a:pt x="383555" y="222030"/>
                    <a:pt x="384287" y="214948"/>
                    <a:pt x="384336" y="203664"/>
                  </a:cubicBezTo>
                  <a:cubicBezTo>
                    <a:pt x="384336" y="192576"/>
                    <a:pt x="383848" y="186910"/>
                    <a:pt x="381893" y="177043"/>
                  </a:cubicBezTo>
                  <a:cubicBezTo>
                    <a:pt x="369875" y="115546"/>
                    <a:pt x="316183" y="67090"/>
                    <a:pt x="249055" y="57175"/>
                  </a:cubicBezTo>
                  <a:cubicBezTo>
                    <a:pt x="240114" y="55856"/>
                    <a:pt x="234984" y="55514"/>
                    <a:pt x="224138" y="55465"/>
                  </a:cubicBezTo>
                  <a:cubicBezTo>
                    <a:pt x="208651" y="55465"/>
                    <a:pt x="197072" y="56833"/>
                    <a:pt x="182806" y="60350"/>
                  </a:cubicBezTo>
                  <a:cubicBezTo>
                    <a:pt x="125645" y="74368"/>
                    <a:pt x="80796" y="117011"/>
                    <a:pt x="67556" y="169960"/>
                  </a:cubicBezTo>
                  <a:cubicBezTo>
                    <a:pt x="64527" y="182172"/>
                    <a:pt x="63501" y="190427"/>
                    <a:pt x="63550" y="203420"/>
                  </a:cubicBezTo>
                  <a:cubicBezTo>
                    <a:pt x="63550" y="229064"/>
                    <a:pt x="70243" y="252901"/>
                    <a:pt x="83483" y="274784"/>
                  </a:cubicBezTo>
                  <a:cubicBezTo>
                    <a:pt x="109425" y="317622"/>
                    <a:pt x="156375" y="345953"/>
                    <a:pt x="209140" y="350642"/>
                  </a:cubicBezTo>
                  <a:cubicBezTo>
                    <a:pt x="215442" y="351228"/>
                    <a:pt x="231662" y="351228"/>
                    <a:pt x="238062" y="350691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0DFF8C5E-5E32-4D81-B4B6-31B3769A4CF8}"/>
                </a:ext>
              </a:extLst>
            </p:cNvPr>
            <p:cNvSpPr/>
            <p:nvPr/>
          </p:nvSpPr>
          <p:spPr>
            <a:xfrm flipV="1">
              <a:off x="2722025" y="6632269"/>
              <a:ext cx="247112" cy="225633"/>
            </a:xfrm>
            <a:custGeom>
              <a:avLst/>
              <a:gdLst>
                <a:gd name="connsiteX0" fmla="*/ 46160 w 247112"/>
                <a:gd name="connsiteY0" fmla="*/ 221366 h 225633"/>
                <a:gd name="connsiteX1" fmla="*/ -5676 w 247112"/>
                <a:gd name="connsiteY1" fmla="*/ 173888 h 225633"/>
                <a:gd name="connsiteX2" fmla="*/ -9242 w 247112"/>
                <a:gd name="connsiteY2" fmla="*/ 171445 h 225633"/>
                <a:gd name="connsiteX3" fmla="*/ 41470 w 247112"/>
                <a:gd name="connsiteY3" fmla="*/ 124749 h 225633"/>
                <a:gd name="connsiteX4" fmla="*/ 135762 w 247112"/>
                <a:gd name="connsiteY4" fmla="*/ 38633 h 225633"/>
                <a:gd name="connsiteX5" fmla="*/ 179781 w 247112"/>
                <a:gd name="connsiteY5" fmla="*/ -1372 h 225633"/>
                <a:gd name="connsiteX6" fmla="*/ 237870 w 247112"/>
                <a:gd name="connsiteY6" fmla="*/ 51772 h 225633"/>
                <a:gd name="connsiteX7" fmla="*/ 49580 w 247112"/>
                <a:gd name="connsiteY7" fmla="*/ 223809 h 225633"/>
                <a:gd name="connsiteX8" fmla="*/ 46160 w 247112"/>
                <a:gd name="connsiteY8" fmla="*/ 221366 h 2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112" h="225633">
                  <a:moveTo>
                    <a:pt x="46160" y="221366"/>
                  </a:moveTo>
                  <a:cubicBezTo>
                    <a:pt x="33409" y="203977"/>
                    <a:pt x="11864" y="184243"/>
                    <a:pt x="-5676" y="173888"/>
                  </a:cubicBezTo>
                  <a:cubicBezTo>
                    <a:pt x="-7630" y="172764"/>
                    <a:pt x="-9242" y="171641"/>
                    <a:pt x="-9242" y="171445"/>
                  </a:cubicBezTo>
                  <a:cubicBezTo>
                    <a:pt x="-9242" y="171201"/>
                    <a:pt x="13574" y="150197"/>
                    <a:pt x="41470" y="124749"/>
                  </a:cubicBezTo>
                  <a:cubicBezTo>
                    <a:pt x="69318" y="99300"/>
                    <a:pt x="111773" y="60516"/>
                    <a:pt x="135762" y="38633"/>
                  </a:cubicBezTo>
                  <a:cubicBezTo>
                    <a:pt x="159750" y="16701"/>
                    <a:pt x="179536" y="-1275"/>
                    <a:pt x="179781" y="-1372"/>
                  </a:cubicBezTo>
                  <a:cubicBezTo>
                    <a:pt x="180269" y="-1568"/>
                    <a:pt x="238065" y="51284"/>
                    <a:pt x="237870" y="51772"/>
                  </a:cubicBezTo>
                  <a:cubicBezTo>
                    <a:pt x="237772" y="52065"/>
                    <a:pt x="54710" y="219315"/>
                    <a:pt x="49580" y="223809"/>
                  </a:cubicBezTo>
                  <a:cubicBezTo>
                    <a:pt x="48603" y="224639"/>
                    <a:pt x="48505" y="224590"/>
                    <a:pt x="46160" y="221366"/>
                  </a:cubicBezTo>
                  <a:close/>
                </a:path>
              </a:pathLst>
            </a:custGeom>
            <a:grpFill/>
            <a:ln w="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298CA41D-4C82-4361-9D12-D9C74F073838}"/>
              </a:ext>
            </a:extLst>
          </p:cNvPr>
          <p:cNvSpPr/>
          <p:nvPr/>
        </p:nvSpPr>
        <p:spPr>
          <a:xfrm>
            <a:off x="7268970" y="2418200"/>
            <a:ext cx="495026" cy="352052"/>
          </a:xfrm>
          <a:custGeom>
            <a:avLst/>
            <a:gdLst>
              <a:gd name="connsiteX0" fmla="*/ 6762961 w 6860698"/>
              <a:gd name="connsiteY0" fmla="*/ 415845 h 4879188"/>
              <a:gd name="connsiteX1" fmla="*/ 6445270 w 6860698"/>
              <a:gd name="connsiteY1" fmla="*/ 98154 h 4879188"/>
              <a:gd name="connsiteX2" fmla="*/ 5968719 w 6860698"/>
              <a:gd name="connsiteY2" fmla="*/ 98154 h 4879188"/>
              <a:gd name="connsiteX3" fmla="*/ 2637457 w 6860698"/>
              <a:gd name="connsiteY3" fmla="*/ 3430557 h 4879188"/>
              <a:gd name="connsiteX4" fmla="*/ 892395 w 6860698"/>
              <a:gd name="connsiteY4" fmla="*/ 1685496 h 4879188"/>
              <a:gd name="connsiteX5" fmla="*/ 415859 w 6860698"/>
              <a:gd name="connsiteY5" fmla="*/ 1685496 h 4879188"/>
              <a:gd name="connsiteX6" fmla="*/ 98154 w 6860698"/>
              <a:gd name="connsiteY6" fmla="*/ 2003187 h 4879188"/>
              <a:gd name="connsiteX7" fmla="*/ 98154 w 6860698"/>
              <a:gd name="connsiteY7" fmla="*/ 2479723 h 4879188"/>
              <a:gd name="connsiteX8" fmla="*/ 2398070 w 6860698"/>
              <a:gd name="connsiteY8" fmla="*/ 4779624 h 4879188"/>
              <a:gd name="connsiteX9" fmla="*/ 2635219 w 6860698"/>
              <a:gd name="connsiteY9" fmla="*/ 4879189 h 4879188"/>
              <a:gd name="connsiteX10" fmla="*/ 2872384 w 6860698"/>
              <a:gd name="connsiteY10" fmla="*/ 4779624 h 4879188"/>
              <a:gd name="connsiteX11" fmla="*/ 6759597 w 6860698"/>
              <a:gd name="connsiteY11" fmla="*/ 892396 h 4879188"/>
              <a:gd name="connsiteX12" fmla="*/ 6762961 w 6860698"/>
              <a:gd name="connsiteY12" fmla="*/ 415845 h 487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0698" h="4879188">
                <a:moveTo>
                  <a:pt x="6762961" y="415845"/>
                </a:moveTo>
                <a:lnTo>
                  <a:pt x="6445270" y="98154"/>
                </a:lnTo>
                <a:cubicBezTo>
                  <a:pt x="6314383" y="-32718"/>
                  <a:pt x="6100732" y="-32718"/>
                  <a:pt x="5968719" y="98154"/>
                </a:cubicBezTo>
                <a:lnTo>
                  <a:pt x="2637457" y="3430557"/>
                </a:lnTo>
                <a:lnTo>
                  <a:pt x="892395" y="1685496"/>
                </a:lnTo>
                <a:cubicBezTo>
                  <a:pt x="761523" y="1554609"/>
                  <a:pt x="547858" y="1554609"/>
                  <a:pt x="415859" y="1685496"/>
                </a:cubicBezTo>
                <a:lnTo>
                  <a:pt x="98154" y="2003187"/>
                </a:lnTo>
                <a:cubicBezTo>
                  <a:pt x="-32718" y="2134074"/>
                  <a:pt x="-32718" y="2347725"/>
                  <a:pt x="98154" y="2479723"/>
                </a:cubicBezTo>
                <a:lnTo>
                  <a:pt x="2398070" y="4779624"/>
                </a:lnTo>
                <a:cubicBezTo>
                  <a:pt x="2464077" y="4845631"/>
                  <a:pt x="2549078" y="4879189"/>
                  <a:pt x="2635219" y="4879189"/>
                </a:cubicBezTo>
                <a:cubicBezTo>
                  <a:pt x="2721361" y="4879189"/>
                  <a:pt x="2807488" y="4845631"/>
                  <a:pt x="2872384" y="4779624"/>
                </a:cubicBezTo>
                <a:lnTo>
                  <a:pt x="6759597" y="892396"/>
                </a:lnTo>
                <a:cubicBezTo>
                  <a:pt x="6893833" y="759286"/>
                  <a:pt x="6893833" y="546746"/>
                  <a:pt x="6762961" y="415845"/>
                </a:cubicBezTo>
                <a:close/>
              </a:path>
            </a:pathLst>
          </a:custGeom>
          <a:solidFill>
            <a:schemeClr val="bg1"/>
          </a:solidFill>
          <a:ln w="14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359080-5482-4275-BBA1-5240A7F063EF}"/>
              </a:ext>
            </a:extLst>
          </p:cNvPr>
          <p:cNvSpPr txBox="1"/>
          <p:nvPr/>
        </p:nvSpPr>
        <p:spPr>
          <a:xfrm>
            <a:off x="277515" y="4090717"/>
            <a:ext cx="541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//</a:t>
            </a:r>
            <a:endParaRPr lang="ru-RU" sz="3600" dirty="0">
              <a:solidFill>
                <a:schemeClr val="bg1"/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36" name="Рисунок 34">
            <a:extLst>
              <a:ext uri="{FF2B5EF4-FFF2-40B4-BE49-F238E27FC236}">
                <a16:creationId xmlns:a16="http://schemas.microsoft.com/office/drawing/2014/main" id="{71A5921E-A38B-47E4-B7A9-E17DA99EC336}"/>
              </a:ext>
            </a:extLst>
          </p:cNvPr>
          <p:cNvSpPr/>
          <p:nvPr/>
        </p:nvSpPr>
        <p:spPr>
          <a:xfrm>
            <a:off x="6146047" y="4176521"/>
            <a:ext cx="534065" cy="474724"/>
          </a:xfrm>
          <a:custGeom>
            <a:avLst/>
            <a:gdLst>
              <a:gd name="connsiteX0" fmla="*/ 2571750 w 5143500"/>
              <a:gd name="connsiteY0" fmla="*/ 1828800 h 4572000"/>
              <a:gd name="connsiteX1" fmla="*/ 2571750 w 5143500"/>
              <a:gd name="connsiteY1" fmla="*/ 4572000 h 4572000"/>
              <a:gd name="connsiteX2" fmla="*/ 2571750 w 5143500"/>
              <a:gd name="connsiteY2" fmla="*/ 1828800 h 4572000"/>
              <a:gd name="connsiteX3" fmla="*/ 2447163 w 5143500"/>
              <a:gd name="connsiteY3" fmla="*/ 624089 h 4572000"/>
              <a:gd name="connsiteX4" fmla="*/ 1947661 w 5143500"/>
              <a:gd name="connsiteY4" fmla="*/ 124578 h 4572000"/>
              <a:gd name="connsiteX5" fmla="*/ 742950 w 5143500"/>
              <a:gd name="connsiteY5" fmla="*/ 0 h 4572000"/>
              <a:gd name="connsiteX6" fmla="*/ 457200 w 5143500"/>
              <a:gd name="connsiteY6" fmla="*/ 0 h 4572000"/>
              <a:gd name="connsiteX7" fmla="*/ 156022 w 5143500"/>
              <a:gd name="connsiteY7" fmla="*/ 31144 h 4572000"/>
              <a:gd name="connsiteX8" fmla="*/ 31144 w 5143500"/>
              <a:gd name="connsiteY8" fmla="*/ 156022 h 4572000"/>
              <a:gd name="connsiteX9" fmla="*/ 0 w 5143500"/>
              <a:gd name="connsiteY9" fmla="*/ 457200 h 4572000"/>
              <a:gd name="connsiteX10" fmla="*/ 0 w 5143500"/>
              <a:gd name="connsiteY10" fmla="*/ 3543300 h 4572000"/>
              <a:gd name="connsiteX11" fmla="*/ 31144 w 5143500"/>
              <a:gd name="connsiteY11" fmla="*/ 3844481 h 4572000"/>
              <a:gd name="connsiteX12" fmla="*/ 156022 w 5143500"/>
              <a:gd name="connsiteY12" fmla="*/ 3969354 h 4572000"/>
              <a:gd name="connsiteX13" fmla="*/ 457200 w 5143500"/>
              <a:gd name="connsiteY13" fmla="*/ 4000500 h 4572000"/>
              <a:gd name="connsiteX14" fmla="*/ 1299214 w 5143500"/>
              <a:gd name="connsiteY14" fmla="*/ 4000500 h 4572000"/>
              <a:gd name="connsiteX15" fmla="*/ 1605384 w 5143500"/>
              <a:gd name="connsiteY15" fmla="*/ 4013816 h 4572000"/>
              <a:gd name="connsiteX16" fmla="*/ 1797913 w 5143500"/>
              <a:gd name="connsiteY16" fmla="*/ 4072109 h 4572000"/>
              <a:gd name="connsiteX17" fmla="*/ 2060029 w 5143500"/>
              <a:gd name="connsiteY17" fmla="*/ 4230872 h 4572000"/>
              <a:gd name="connsiteX18" fmla="*/ 2571750 w 5143500"/>
              <a:gd name="connsiteY18" fmla="*/ 4572000 h 4572000"/>
              <a:gd name="connsiteX19" fmla="*/ 2571750 w 5143500"/>
              <a:gd name="connsiteY19" fmla="*/ 1828800 h 4572000"/>
              <a:gd name="connsiteX20" fmla="*/ 2696337 w 5143500"/>
              <a:gd name="connsiteY20" fmla="*/ 624089 h 4572000"/>
              <a:gd name="connsiteX21" fmla="*/ 3195828 w 5143500"/>
              <a:gd name="connsiteY21" fmla="*/ 124578 h 4572000"/>
              <a:gd name="connsiteX22" fmla="*/ 4400550 w 5143500"/>
              <a:gd name="connsiteY22" fmla="*/ 0 h 4572000"/>
              <a:gd name="connsiteX23" fmla="*/ 4686300 w 5143500"/>
              <a:gd name="connsiteY23" fmla="*/ 0 h 4572000"/>
              <a:gd name="connsiteX24" fmla="*/ 4987481 w 5143500"/>
              <a:gd name="connsiteY24" fmla="*/ 31144 h 4572000"/>
              <a:gd name="connsiteX25" fmla="*/ 5112354 w 5143500"/>
              <a:gd name="connsiteY25" fmla="*/ 156022 h 4572000"/>
              <a:gd name="connsiteX26" fmla="*/ 5143500 w 5143500"/>
              <a:gd name="connsiteY26" fmla="*/ 457200 h 4572000"/>
              <a:gd name="connsiteX27" fmla="*/ 5143500 w 5143500"/>
              <a:gd name="connsiteY27" fmla="*/ 3543300 h 4572000"/>
              <a:gd name="connsiteX28" fmla="*/ 5112354 w 5143500"/>
              <a:gd name="connsiteY28" fmla="*/ 3844481 h 4572000"/>
              <a:gd name="connsiteX29" fmla="*/ 4987481 w 5143500"/>
              <a:gd name="connsiteY29" fmla="*/ 3969354 h 4572000"/>
              <a:gd name="connsiteX30" fmla="*/ 4686300 w 5143500"/>
              <a:gd name="connsiteY30" fmla="*/ 4000500 h 4572000"/>
              <a:gd name="connsiteX31" fmla="*/ 3844281 w 5143500"/>
              <a:gd name="connsiteY31" fmla="*/ 4000500 h 4572000"/>
              <a:gd name="connsiteX32" fmla="*/ 3538128 w 5143500"/>
              <a:gd name="connsiteY32" fmla="*/ 4013816 h 4572000"/>
              <a:gd name="connsiteX33" fmla="*/ 3345590 w 5143500"/>
              <a:gd name="connsiteY33" fmla="*/ 4072109 h 4572000"/>
              <a:gd name="connsiteX34" fmla="*/ 3083471 w 5143500"/>
              <a:gd name="connsiteY34" fmla="*/ 4230872 h 4572000"/>
              <a:gd name="connsiteX35" fmla="*/ 2571750 w 5143500"/>
              <a:gd name="connsiteY35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43500" h="4572000">
                <a:moveTo>
                  <a:pt x="2571750" y="1828800"/>
                </a:moveTo>
                <a:lnTo>
                  <a:pt x="2571750" y="4572000"/>
                </a:lnTo>
                <a:moveTo>
                  <a:pt x="2571750" y="1828800"/>
                </a:moveTo>
                <a:cubicBezTo>
                  <a:pt x="2571750" y="1188660"/>
                  <a:pt x="2571750" y="868591"/>
                  <a:pt x="2447163" y="624089"/>
                </a:cubicBezTo>
                <a:cubicBezTo>
                  <a:pt x="2337578" y="409020"/>
                  <a:pt x="2162727" y="234164"/>
                  <a:pt x="1947661" y="124578"/>
                </a:cubicBezTo>
                <a:cubicBezTo>
                  <a:pt x="1703159" y="0"/>
                  <a:pt x="1383090" y="0"/>
                  <a:pt x="742950" y="0"/>
                </a:cubicBezTo>
                <a:lnTo>
                  <a:pt x="457200" y="0"/>
                </a:lnTo>
                <a:cubicBezTo>
                  <a:pt x="297166" y="0"/>
                  <a:pt x="217147" y="0"/>
                  <a:pt x="156022" y="31144"/>
                </a:cubicBezTo>
                <a:cubicBezTo>
                  <a:pt x="102256" y="58542"/>
                  <a:pt x="58542" y="102256"/>
                  <a:pt x="31144" y="156022"/>
                </a:cubicBezTo>
                <a:cubicBezTo>
                  <a:pt x="0" y="217147"/>
                  <a:pt x="0" y="297166"/>
                  <a:pt x="0" y="457200"/>
                </a:cubicBezTo>
                <a:lnTo>
                  <a:pt x="0" y="3543300"/>
                </a:lnTo>
                <a:cubicBezTo>
                  <a:pt x="0" y="3703349"/>
                  <a:pt x="0" y="3783359"/>
                  <a:pt x="31144" y="3844481"/>
                </a:cubicBezTo>
                <a:cubicBezTo>
                  <a:pt x="58542" y="3898259"/>
                  <a:pt x="102256" y="3941950"/>
                  <a:pt x="156022" y="3969354"/>
                </a:cubicBezTo>
                <a:cubicBezTo>
                  <a:pt x="217147" y="4000500"/>
                  <a:pt x="297166" y="4000500"/>
                  <a:pt x="457200" y="4000500"/>
                </a:cubicBezTo>
                <a:lnTo>
                  <a:pt x="1299214" y="4000500"/>
                </a:lnTo>
                <a:cubicBezTo>
                  <a:pt x="1453573" y="4000500"/>
                  <a:pt x="1530751" y="4000500"/>
                  <a:pt x="1605384" y="4013816"/>
                </a:cubicBezTo>
                <a:cubicBezTo>
                  <a:pt x="1671623" y="4025618"/>
                  <a:pt x="1736246" y="4045163"/>
                  <a:pt x="1797913" y="4072109"/>
                </a:cubicBezTo>
                <a:cubicBezTo>
                  <a:pt x="1867388" y="4102427"/>
                  <a:pt x="1931604" y="4145233"/>
                  <a:pt x="2060029" y="4230872"/>
                </a:cubicBezTo>
                <a:lnTo>
                  <a:pt x="2571750" y="4572000"/>
                </a:lnTo>
                <a:moveTo>
                  <a:pt x="2571750" y="1828800"/>
                </a:moveTo>
                <a:cubicBezTo>
                  <a:pt x="2571750" y="1188660"/>
                  <a:pt x="2571750" y="868591"/>
                  <a:pt x="2696337" y="624089"/>
                </a:cubicBezTo>
                <a:cubicBezTo>
                  <a:pt x="2805922" y="409020"/>
                  <a:pt x="2980773" y="234164"/>
                  <a:pt x="3195828" y="124578"/>
                </a:cubicBezTo>
                <a:cubicBezTo>
                  <a:pt x="3440344" y="0"/>
                  <a:pt x="3760413" y="0"/>
                  <a:pt x="4400550" y="0"/>
                </a:cubicBezTo>
                <a:lnTo>
                  <a:pt x="4686300" y="0"/>
                </a:lnTo>
                <a:cubicBezTo>
                  <a:pt x="4846349" y="0"/>
                  <a:pt x="4926359" y="0"/>
                  <a:pt x="4987481" y="31144"/>
                </a:cubicBezTo>
                <a:cubicBezTo>
                  <a:pt x="5041259" y="58542"/>
                  <a:pt x="5084950" y="102256"/>
                  <a:pt x="5112354" y="156022"/>
                </a:cubicBezTo>
                <a:cubicBezTo>
                  <a:pt x="5143500" y="217147"/>
                  <a:pt x="5143500" y="297166"/>
                  <a:pt x="5143500" y="457200"/>
                </a:cubicBezTo>
                <a:lnTo>
                  <a:pt x="5143500" y="3543300"/>
                </a:lnTo>
                <a:cubicBezTo>
                  <a:pt x="5143500" y="3703349"/>
                  <a:pt x="5143500" y="3783359"/>
                  <a:pt x="5112354" y="3844481"/>
                </a:cubicBezTo>
                <a:cubicBezTo>
                  <a:pt x="5084950" y="3898259"/>
                  <a:pt x="5041259" y="3941950"/>
                  <a:pt x="4987481" y="3969354"/>
                </a:cubicBezTo>
                <a:cubicBezTo>
                  <a:pt x="4926359" y="4000500"/>
                  <a:pt x="4846349" y="4000500"/>
                  <a:pt x="4686300" y="4000500"/>
                </a:cubicBezTo>
                <a:lnTo>
                  <a:pt x="3844281" y="4000500"/>
                </a:lnTo>
                <a:cubicBezTo>
                  <a:pt x="3689919" y="4000500"/>
                  <a:pt x="3612737" y="4000500"/>
                  <a:pt x="3538128" y="4013816"/>
                </a:cubicBezTo>
                <a:cubicBezTo>
                  <a:pt x="3471863" y="4025618"/>
                  <a:pt x="3407254" y="4045163"/>
                  <a:pt x="3345590" y="4072109"/>
                </a:cubicBezTo>
                <a:cubicBezTo>
                  <a:pt x="3276124" y="4102427"/>
                  <a:pt x="3211887" y="4145233"/>
                  <a:pt x="3083471" y="4230872"/>
                </a:cubicBezTo>
                <a:lnTo>
                  <a:pt x="2571750" y="4572000"/>
                </a:lnTo>
              </a:path>
            </a:pathLst>
          </a:custGeom>
          <a:noFill/>
          <a:ln w="571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5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9732">
        <p159:morph option="byObject"/>
      </p:transition>
    </mc:Choice>
    <mc:Fallback xmlns="">
      <p:transition spd="slow" advTm="9732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7042963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5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678910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3808225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6387212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182728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55253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773237"/>
            <a:ext cx="7956551" cy="353235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5172455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8044845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0927060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7883">
        <p159:morph option="byObject"/>
      </p:transition>
    </mc:Choice>
    <mc:Fallback xmlns="">
      <p:transition spd="slow" advTm="7883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8775511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6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78910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0534591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3113578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928887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64227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3" y="1767646"/>
            <a:ext cx="7762445" cy="34595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4771211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7653426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1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2337">
        <p159:morph option="byObject"/>
      </p:transition>
    </mc:Choice>
    <mc:Fallback xmlns="">
      <p:transition spd="slow" advTm="12337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0521049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23456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7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8910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7759432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10338419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231521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704046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739386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876338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81" y="1247408"/>
            <a:ext cx="8425451" cy="37702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4878267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1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37078">
        <p159:morph option="byObject"/>
      </p:transition>
    </mc:Choice>
    <mc:Fallback xmlns="">
      <p:transition spd="slow" advTm="37078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2109217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234567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8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910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4823727"/>
            <a:ext cx="6506723" cy="25483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7402714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231521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639751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675091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812043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39653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40" y="1679910"/>
            <a:ext cx="8449823" cy="37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0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3278">
        <p159:morph option="byObject"/>
      </p:transition>
    </mc:Choice>
    <mc:Fallback xmlns="">
      <p:transition spd="slow" advTm="23278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4226775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2345678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9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10</a:t>
            </a:r>
            <a:endParaRPr lang="ru-RU" sz="23900" dirty="0">
              <a:noFill/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40" y="1753513"/>
            <a:ext cx="8631561" cy="33805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5445125"/>
            <a:ext cx="6506723" cy="29008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231521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639751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8632680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5769632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2897242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15027"/>
            <a:ext cx="6506723" cy="2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24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505">
        <p159:morph option="byObject"/>
      </p:transition>
    </mc:Choice>
    <mc:Fallback xmlns="">
      <p:transition spd="slow" advTm="2505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6FEFB4-2A97-459B-A212-B5F1F1A1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90" y="1531783"/>
            <a:ext cx="8456781" cy="377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40B0A-2AB6-4654-A6E9-B317F1EE5363}"/>
              </a:ext>
            </a:extLst>
          </p:cNvPr>
          <p:cNvSpPr txBox="1"/>
          <p:nvPr/>
        </p:nvSpPr>
        <p:spPr>
          <a:xfrm>
            <a:off x="534168" y="1078131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20FFA4-0A3A-4E2F-A459-A3B053D13025}"/>
              </a:ext>
            </a:extLst>
          </p:cNvPr>
          <p:cNvSpPr txBox="1"/>
          <p:nvPr/>
        </p:nvSpPr>
        <p:spPr>
          <a:xfrm>
            <a:off x="-16103702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23456789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10</a:t>
            </a:r>
            <a:endParaRPr lang="ru-RU" sz="23900" dirty="0">
              <a:solidFill>
                <a:srgbClr val="F9CFF0"/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20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DADFBE5-6E3A-43C1-94CB-3EE041FF2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438806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CEC9D0F0-C02D-4F70-979A-0B1B6D50F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465337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4B63A7E-EE4A-4883-A697-481811E317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595751"/>
            <a:ext cx="6506723" cy="25483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27F6620-F448-4195-8201-E73555BD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456362"/>
            <a:ext cx="6506723" cy="33805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A3AD6C-A0B8-4D14-A78B-CC361EDE8D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231521"/>
            <a:ext cx="6506723" cy="24866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7E89E07-774E-47EA-AE27-AC3D513DBF4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639751"/>
            <a:ext cx="6506723" cy="3010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B65FF0-AA8C-4A71-87C9-826763DF1A9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8632680"/>
            <a:ext cx="6506723" cy="288869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3B83869-4A30-439D-BD9B-70219CFA2E8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9231521"/>
            <a:ext cx="6506723" cy="28998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ED8860-01C8-4DF0-92B8-44E9FBCD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6359131"/>
            <a:ext cx="6506723" cy="291166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BB02D11-55C9-435C-9FD0-1C556AF55F7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0" y="-3476916"/>
            <a:ext cx="6506723" cy="29104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37F244-3185-4F2E-AF61-5F80EECB1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365" y="-3428420"/>
            <a:ext cx="25792540" cy="128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5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8264">
        <p159:morph option="byObject"/>
      </p:transition>
    </mc:Choice>
    <mc:Fallback xmlns="">
      <p:transition spd="slow" advTm="18264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9C203B-0549-411B-B4BE-C85385BF8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25FFA3-1809-4772-81DB-56D1333CD8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390" y="1531783"/>
            <a:ext cx="8456781" cy="3770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3469E-0651-4192-8420-97BE5E92E5BD}"/>
              </a:ext>
            </a:extLst>
          </p:cNvPr>
          <p:cNvSpPr txBox="1"/>
          <p:nvPr/>
        </p:nvSpPr>
        <p:spPr>
          <a:xfrm>
            <a:off x="534168" y="-1588869"/>
            <a:ext cx="2340705" cy="338554"/>
          </a:xfrm>
          <a:prstGeom prst="rect">
            <a:avLst/>
          </a:prstGeom>
          <a:solidFill>
            <a:srgbClr val="EA4EC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жұмыс жасау тәртібі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40E5D-F0DD-421B-BA1E-4F1C3032A73D}"/>
              </a:ext>
            </a:extLst>
          </p:cNvPr>
          <p:cNvSpPr txBox="1"/>
          <p:nvPr/>
        </p:nvSpPr>
        <p:spPr>
          <a:xfrm>
            <a:off x="-20257469" y="3989169"/>
            <a:ext cx="2025746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1</a:t>
            </a:r>
            <a:r>
              <a:rPr lang="en-US" sz="23900" dirty="0">
                <a:noFill/>
                <a:latin typeface="Museo Sans Cyrl 900" panose="02000000000000000000" pitchFamily="50" charset="-52"/>
              </a:rPr>
              <a:t>23456789</a:t>
            </a:r>
            <a:r>
              <a:rPr lang="en-US" sz="23900" dirty="0">
                <a:solidFill>
                  <a:srgbClr val="F9CFF0"/>
                </a:solidFill>
                <a:latin typeface="Museo Sans Cyrl 900" panose="02000000000000000000" pitchFamily="50" charset="-52"/>
              </a:rPr>
              <a:t>10</a:t>
            </a:r>
            <a:endParaRPr lang="ru-RU" sz="23900" dirty="0">
              <a:solidFill>
                <a:srgbClr val="F9CFF0"/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7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F1CE7554-F1A3-41C5-B913-D4ABC78CB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33945" r="21593" b="11138"/>
          <a:stretch/>
        </p:blipFill>
        <p:spPr bwMode="auto">
          <a:xfrm>
            <a:off x="534168" y="-2228194"/>
            <a:ext cx="460264" cy="4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atPDF: The Ultimate AI PDF Reader You will Even Need | by Justin | Aipha  Blogs | Nov, 2023 | Medium">
            <a:extLst>
              <a:ext uri="{FF2B5EF4-FFF2-40B4-BE49-F238E27FC236}">
                <a16:creationId xmlns:a16="http://schemas.microsoft.com/office/drawing/2014/main" id="{862571B3-6AE1-4723-8F77-3F9019DE5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69368"/>
          <a:stretch/>
        </p:blipFill>
        <p:spPr bwMode="auto">
          <a:xfrm>
            <a:off x="1024932" y="-2201663"/>
            <a:ext cx="1849941" cy="4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CDB6B-808E-4DFF-A9C6-2FF60883FD10}"/>
              </a:ext>
            </a:extLst>
          </p:cNvPr>
          <p:cNvSpPr txBox="1"/>
          <p:nvPr/>
        </p:nvSpPr>
        <p:spPr>
          <a:xfrm>
            <a:off x="5651986" y="2418139"/>
            <a:ext cx="457990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НАЗАРЛАРЫ</a:t>
            </a: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ҢЫЗҒА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РАҚМЕТ</a:t>
            </a:r>
            <a:r>
              <a:rPr lang="kk-KZ" sz="40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480">
        <p159:morph option="byObject"/>
      </p:transition>
    </mc:Choice>
    <mc:Fallback xmlns="">
      <p:transition spd="slow" advTm="248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BA4AD-34DE-4686-A60D-D059C6CD5FD2}"/>
              </a:ext>
            </a:extLst>
          </p:cNvPr>
          <p:cNvSpPr txBox="1"/>
          <p:nvPr/>
        </p:nvSpPr>
        <p:spPr>
          <a:xfrm>
            <a:off x="3368330" y="3044279"/>
            <a:ext cx="5455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АҚПАРАТ КӨЗДЕРІ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Gmail </a:t>
            </a:r>
            <a:r>
              <a:rPr lang="ru-RU" sz="1600" b="1" dirty="0" err="1">
                <a:solidFill>
                  <a:schemeClr val="bg1"/>
                </a:solidFill>
                <a:latin typeface="Museo Sans Cyrl 900" panose="02000000000000000000" pitchFamily="50" charset="-52"/>
              </a:rPr>
              <a:t>поштасы</a:t>
            </a:r>
            <a:r>
              <a:rPr lang="ru-RU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 </a:t>
            </a:r>
            <a:r>
              <a:rPr lang="kk-KZ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2274">
        <p159:morph option="byObject"/>
      </p:transition>
    </mc:Choice>
    <mc:Fallback xmlns="">
      <p:transition spd="slow" advTm="22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ABA4AD-34DE-4686-A60D-D059C6CD5FD2}"/>
              </a:ext>
            </a:extLst>
          </p:cNvPr>
          <p:cNvSpPr txBox="1"/>
          <p:nvPr/>
        </p:nvSpPr>
        <p:spPr>
          <a:xfrm>
            <a:off x="315488" y="552449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Gmail </a:t>
            </a:r>
            <a:r>
              <a:rPr lang="ru-RU" sz="1600" b="1" dirty="0" err="1">
                <a:solidFill>
                  <a:schemeClr val="bg1"/>
                </a:solidFill>
                <a:latin typeface="Museo Sans Cyrl 900" panose="02000000000000000000" pitchFamily="50" charset="-52"/>
              </a:rPr>
              <a:t>поштасы</a:t>
            </a:r>
            <a:r>
              <a:rPr lang="ru-RU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 </a:t>
            </a:r>
            <a:r>
              <a:rPr lang="kk-KZ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F8AEB6-70AB-4E51-AB4E-CAACA0DD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8" y="2719387"/>
            <a:ext cx="2897497" cy="1109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FD95F-194B-40AB-B7E3-085961098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074" y="1790700"/>
            <a:ext cx="6835284" cy="3693815"/>
          </a:xfrm>
          <a:prstGeom prst="rect">
            <a:avLst/>
          </a:prstGeom>
          <a:ln>
            <a:solidFill>
              <a:srgbClr val="6209AB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E6DEC6-770E-4417-91B9-89752D6FCBDC}"/>
              </a:ext>
            </a:extLst>
          </p:cNvPr>
          <p:cNvSpPr txBox="1"/>
          <p:nvPr/>
        </p:nvSpPr>
        <p:spPr>
          <a:xfrm>
            <a:off x="579128" y="4188981"/>
            <a:ext cx="50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scholar.google.com/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61FE50-D267-43AF-9BEC-243AEBB9CB59}"/>
              </a:ext>
            </a:extLst>
          </p:cNvPr>
          <p:cNvSpPr txBox="1"/>
          <p:nvPr/>
        </p:nvSpPr>
        <p:spPr>
          <a:xfrm>
            <a:off x="579128" y="7950680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Қазақстан Республикасының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Ұ</a:t>
            </a:r>
            <a:r>
              <a:rPr lang="kk-KZ" sz="1400" b="1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лттық Академиялық Кітапханасы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66083-E63C-47A0-9A1F-F5B55A37B520}"/>
              </a:ext>
            </a:extLst>
          </p:cNvPr>
          <p:cNvSpPr txBox="1"/>
          <p:nvPr/>
        </p:nvSpPr>
        <p:spPr>
          <a:xfrm>
            <a:off x="579128" y="8790546"/>
            <a:ext cx="50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nabrk.kz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E11950-D4BB-4AF4-81EB-ABC75D67B48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579128" y="6096252"/>
            <a:ext cx="2987245" cy="15234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18A5BB-10C3-4283-BC19-F94C442217B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6501927" y="5706146"/>
            <a:ext cx="3895822" cy="20898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49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10936">
        <p159:morph option="byObject"/>
      </p:transition>
    </mc:Choice>
    <mc:Fallback xmlns="">
      <p:transition spd="slow" advTm="1093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Gmail </a:t>
            </a:r>
            <a:r>
              <a:rPr lang="ru-RU" sz="1600" b="1" dirty="0" err="1">
                <a:solidFill>
                  <a:schemeClr val="bg1"/>
                </a:solidFill>
                <a:latin typeface="Museo Sans Cyrl 900" panose="02000000000000000000" pitchFamily="50" charset="-52"/>
              </a:rPr>
              <a:t>поштасы</a:t>
            </a:r>
            <a:r>
              <a:rPr lang="ru-RU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 </a:t>
            </a:r>
            <a:r>
              <a:rPr lang="kk-KZ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E0436-BBD0-45FE-81B9-9686A31C34D4}"/>
              </a:ext>
            </a:extLst>
          </p:cNvPr>
          <p:cNvSpPr txBox="1"/>
          <p:nvPr/>
        </p:nvSpPr>
        <p:spPr>
          <a:xfrm>
            <a:off x="579128" y="4102833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Қазақстан Республикасының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Ұ</a:t>
            </a:r>
            <a:r>
              <a:rPr lang="kk-KZ" sz="1400" b="1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лттық Академиялық Кітапханасы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778A0-7BD1-48AB-AED8-C24847BE0E02}"/>
              </a:ext>
            </a:extLst>
          </p:cNvPr>
          <p:cNvSpPr txBox="1"/>
          <p:nvPr/>
        </p:nvSpPr>
        <p:spPr>
          <a:xfrm>
            <a:off x="315488" y="552449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56ACA-7BA8-4AAC-B683-E5590D43D088}"/>
              </a:ext>
            </a:extLst>
          </p:cNvPr>
          <p:cNvSpPr txBox="1"/>
          <p:nvPr/>
        </p:nvSpPr>
        <p:spPr>
          <a:xfrm>
            <a:off x="579128" y="4942699"/>
            <a:ext cx="50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nabrk.kz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9AB4EC-7F37-4961-9D20-8AB7DA86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8" y="2248405"/>
            <a:ext cx="2987245" cy="15234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81EDB-F95A-4507-ABD8-F6CB670E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525" y="1754188"/>
            <a:ext cx="6948703" cy="3727450"/>
          </a:xfrm>
          <a:prstGeom prst="rect">
            <a:avLst/>
          </a:prstGeom>
          <a:ln>
            <a:solidFill>
              <a:srgbClr val="6209AB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73B905-A30F-48E3-9A2B-8B6C91EDF3A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791250" y="978083"/>
            <a:ext cx="2897497" cy="11098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D432C-E5A2-404B-BB88-930404CE846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6677810" y="-361769"/>
            <a:ext cx="3027143" cy="1635880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17E3D0-D145-4ABE-BEFF-0C1560F2A266}"/>
              </a:ext>
            </a:extLst>
          </p:cNvPr>
          <p:cNvSpPr txBox="1"/>
          <p:nvPr/>
        </p:nvSpPr>
        <p:spPr>
          <a:xfrm>
            <a:off x="579128" y="1246538"/>
            <a:ext cx="50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useo Sans Cyrl 900" panose="02000000000000000000" pitchFamily="50" charset="-52"/>
              </a:rPr>
              <a:t>scholar.google.com/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75F1469-128A-4047-A6CB-E967B47D215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579128" y="7110859"/>
            <a:ext cx="3373747" cy="10806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1C33D7-89BB-4BB8-AD10-A64DCFB414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0"/>
          </a:blip>
          <a:srcRect r="17840"/>
          <a:stretch/>
        </p:blipFill>
        <p:spPr>
          <a:xfrm>
            <a:off x="6295948" y="5596991"/>
            <a:ext cx="4095903" cy="23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6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9075">
        <p159:morph option="byObject"/>
      </p:transition>
    </mc:Choice>
    <mc:Fallback xmlns="">
      <p:transition spd="slow" advTm="907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Gmail </a:t>
            </a:r>
            <a:r>
              <a:rPr lang="ru-RU" sz="1600" b="1" dirty="0" err="1">
                <a:solidFill>
                  <a:schemeClr val="bg1"/>
                </a:solidFill>
                <a:latin typeface="Museo Sans Cyrl 900" panose="02000000000000000000" pitchFamily="50" charset="-52"/>
              </a:rPr>
              <a:t>поштасы</a:t>
            </a:r>
            <a:r>
              <a:rPr lang="ru-RU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 </a:t>
            </a:r>
            <a:r>
              <a:rPr lang="kk-KZ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2476D4-B63F-4645-8C8B-19554747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8" y="3352800"/>
            <a:ext cx="3373747" cy="1080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CFD5A8-BA86-4FCB-B998-938E5CE1C889}"/>
              </a:ext>
            </a:extLst>
          </p:cNvPr>
          <p:cNvSpPr txBox="1"/>
          <p:nvPr/>
        </p:nvSpPr>
        <p:spPr>
          <a:xfrm>
            <a:off x="315488" y="552449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61DD7-7991-4DDC-8B3D-5A8C63572041}"/>
              </a:ext>
            </a:extLst>
          </p:cNvPr>
          <p:cNvSpPr txBox="1"/>
          <p:nvPr/>
        </p:nvSpPr>
        <p:spPr>
          <a:xfrm>
            <a:off x="579128" y="4942699"/>
            <a:ext cx="5059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www.scopus.com/home.uri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useo Sans Cyrl 900" panose="02000000000000000000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4DE773-2E01-4DA8-AD22-F89155C58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40"/>
          <a:stretch/>
        </p:blipFill>
        <p:spPr>
          <a:xfrm>
            <a:off x="4835526" y="1773238"/>
            <a:ext cx="6623050" cy="37893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74A8D2-67DE-45D5-A044-E38EC0B2B8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579128" y="1250332"/>
            <a:ext cx="2987245" cy="15234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3A1996-A7F9-413F-AAF3-675EDFE345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6501927" y="-1044906"/>
            <a:ext cx="3895822" cy="2089812"/>
          </a:xfrm>
          <a:prstGeom prst="rect">
            <a:avLst/>
          </a:prstGeom>
          <a:ln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E251CDA-598F-49F1-99B3-01AB62FF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8" y="5672620"/>
            <a:ext cx="2867025" cy="14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8AB5E2-8952-465C-A0FE-9942755B16D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5927787" y="5562600"/>
            <a:ext cx="5044102" cy="31868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170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3001">
        <p159:morph option="byObject"/>
      </p:transition>
    </mc:Choice>
    <mc:Fallback xmlns="">
      <p:transition spd="slow" advTm="300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Gmail </a:t>
            </a:r>
            <a:r>
              <a:rPr lang="ru-RU" sz="1600" b="1" dirty="0" err="1">
                <a:solidFill>
                  <a:schemeClr val="bg1"/>
                </a:solidFill>
                <a:latin typeface="Museo Sans Cyrl 900" panose="02000000000000000000" pitchFamily="50" charset="-52"/>
              </a:rPr>
              <a:t>поштасы</a:t>
            </a:r>
            <a:r>
              <a:rPr lang="ru-RU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 </a:t>
            </a:r>
            <a:r>
              <a:rPr lang="kk-KZ" sz="1600" b="1" dirty="0">
                <a:solidFill>
                  <a:schemeClr val="bg1"/>
                </a:solidFill>
                <a:latin typeface="Museo Sans Cyrl 900" panose="02000000000000000000" pitchFamily="50" charset="-52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E0436-BBD0-45FE-81B9-9686A31C34D4}"/>
              </a:ext>
            </a:extLst>
          </p:cNvPr>
          <p:cNvSpPr txBox="1"/>
          <p:nvPr/>
        </p:nvSpPr>
        <p:spPr>
          <a:xfrm>
            <a:off x="390524" y="4649662"/>
            <a:ext cx="1551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consensus.app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useo Sans Cyrl 900" panose="02000000000000000000" pitchFamily="50" charset="-52"/>
              </a:rPr>
              <a:t>/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Museo Sans Cyrl 900" panose="020000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DF429-D618-4FC3-A1E6-992169DCEC49}"/>
              </a:ext>
            </a:extLst>
          </p:cNvPr>
          <p:cNvSpPr txBox="1"/>
          <p:nvPr/>
        </p:nvSpPr>
        <p:spPr>
          <a:xfrm>
            <a:off x="315488" y="552449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srgbClr val="6209AB"/>
                </a:solidFill>
                <a:latin typeface="Museo Sans Cyrl 900" panose="02000000000000000000" pitchFamily="50" charset="-52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FA3733-36B0-46D8-BE39-05D4E2D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2482645"/>
            <a:ext cx="2867025" cy="14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521DA-79AF-4625-AC0F-B1623EBB5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525" y="1752600"/>
            <a:ext cx="5899150" cy="3727114"/>
          </a:xfrm>
          <a:prstGeom prst="rect">
            <a:avLst/>
          </a:prstGeom>
          <a:ln>
            <a:solidFill>
              <a:srgbClr val="6209AB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4F3BAA-EA85-499F-94D3-80A2AB950E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488419" y="1105325"/>
            <a:ext cx="3373747" cy="10806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0FBB00-6AD1-4B1A-ADFA-2C5A43C9CC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0"/>
          </a:blip>
          <a:srcRect r="17840"/>
          <a:stretch/>
        </p:blipFill>
        <p:spPr>
          <a:xfrm>
            <a:off x="5604737" y="-1238136"/>
            <a:ext cx="4095903" cy="234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791FDF0-1EAC-451F-A2A1-A87902A999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315488" y="5906881"/>
            <a:ext cx="3656437" cy="5056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5D90B0-56A7-430F-B2BD-02C48AE7319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6096000" y="6058575"/>
            <a:ext cx="3781220" cy="23078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28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3456">
        <p159:morph option="byObject"/>
      </p:transition>
    </mc:Choice>
    <mc:Fallback xmlns="">
      <p:transition spd="slow" advTm="345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BAA3252-A972-4B2A-9729-620A13899F0B}"/>
              </a:ext>
            </a:extLst>
          </p:cNvPr>
          <p:cNvSpPr/>
          <p:nvPr/>
        </p:nvSpPr>
        <p:spPr>
          <a:xfrm>
            <a:off x="8343900" y="6305550"/>
            <a:ext cx="3362325" cy="552450"/>
          </a:xfrm>
          <a:prstGeom prst="rect">
            <a:avLst/>
          </a:prstGeom>
          <a:solidFill>
            <a:srgbClr val="620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8BE8FB-59CE-481D-B5C9-51AA054C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441793"/>
            <a:ext cx="438033" cy="3269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6F7464B-40F7-40E4-8D5A-37D911603244}"/>
              </a:ext>
            </a:extLst>
          </p:cNvPr>
          <p:cNvSpPr txBox="1"/>
          <p:nvPr/>
        </p:nvSpPr>
        <p:spPr>
          <a:xfrm>
            <a:off x="8449838" y="6412498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Gmail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поштасы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 </a:t>
            </a: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қажет болады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E0436-BBD0-45FE-81B9-9686A31C34D4}"/>
              </a:ext>
            </a:extLst>
          </p:cNvPr>
          <p:cNvSpPr txBox="1"/>
          <p:nvPr/>
        </p:nvSpPr>
        <p:spPr>
          <a:xfrm>
            <a:off x="390524" y="4649662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www.libgen.is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4DF429-D618-4FC3-A1E6-992169DCEC49}"/>
              </a:ext>
            </a:extLst>
          </p:cNvPr>
          <p:cNvSpPr txBox="1"/>
          <p:nvPr/>
        </p:nvSpPr>
        <p:spPr>
          <a:xfrm>
            <a:off x="315488" y="552449"/>
            <a:ext cx="185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srgbClr val="6209AB"/>
                </a:solidFill>
                <a:effectLst/>
                <a:uLnTx/>
                <a:uFillTx/>
                <a:latin typeface="Museo Sans Cyrl 900" panose="02000000000000000000" pitchFamily="50" charset="-52"/>
                <a:ea typeface="+mn-ea"/>
                <a:cs typeface="+mn-cs"/>
              </a:rPr>
              <a:t>АҚПАРАТ КӨЗДЕРІ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209AB"/>
              </a:solidFill>
              <a:effectLst/>
              <a:uLnTx/>
              <a:uFillTx/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A49CD0-393F-4822-8B42-AFA7E721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8" y="3039793"/>
            <a:ext cx="3656437" cy="5056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B7E54-A240-476C-8EE7-696CF9C4E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19" y="1746544"/>
            <a:ext cx="6260781" cy="3821159"/>
          </a:xfrm>
          <a:prstGeom prst="rect">
            <a:avLst/>
          </a:prstGeom>
          <a:ln>
            <a:solidFill>
              <a:srgbClr val="6209AB"/>
            </a:solidFill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6298F33-3E00-428B-A6A6-72503738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7" y="967174"/>
            <a:ext cx="2867025" cy="14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4ADD09-208B-4061-8DBB-E0A0C074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5450314" y="-2177776"/>
            <a:ext cx="5044102" cy="318689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564CA-F489-49E4-9A0E-41C813B237A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48126" y="5873006"/>
            <a:ext cx="3994009" cy="11595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102FF5-2778-47BC-A1C7-5B4A142F53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6100712" y="5951597"/>
            <a:ext cx="3994009" cy="21619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367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Tm="4198">
        <p159:morph option="byObject"/>
      </p:transition>
    </mc:Choice>
    <mc:Fallback xmlns="">
      <p:transition spd="slow" advTm="4198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360</Words>
  <Application>Microsoft Office PowerPoint</Application>
  <PresentationFormat>Широкоэкранный</PresentationFormat>
  <Paragraphs>108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Museo Sans Cyrl 700</vt:lpstr>
      <vt:lpstr>Museo Sans Cyrl 900</vt:lpstr>
      <vt:lpstr>Poppins Bold</vt:lpstr>
      <vt:lpstr>Roboto Bold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 Akim</dc:creator>
  <cp:lastModifiedBy>Zhekeeva.Akkalam@outlook.com</cp:lastModifiedBy>
  <cp:revision>27</cp:revision>
  <dcterms:created xsi:type="dcterms:W3CDTF">2023-12-17T07:55:49Z</dcterms:created>
  <dcterms:modified xsi:type="dcterms:W3CDTF">2024-06-21T20:59:56Z</dcterms:modified>
</cp:coreProperties>
</file>